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147480326" r:id="rId2"/>
    <p:sldId id="2147480321" r:id="rId3"/>
    <p:sldId id="2147480322" r:id="rId4"/>
    <p:sldId id="2147480323" r:id="rId5"/>
    <p:sldId id="2147480325" r:id="rId6"/>
    <p:sldId id="2147480324" r:id="rId7"/>
    <p:sldId id="2147480327"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FA8634-36C8-295B-63B8-56CC3EE5E042}" name="Knut Arne Strømme" initials="KAS" userId="S::KNSTRO@equinor.com::fa769d3b-3661-482c-94fa-31405f99beb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8" d="100"/>
          <a:sy n="108" d="100"/>
        </p:scale>
        <p:origin x="4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ut Arne Strømme" userId="fa769d3b-3661-482c-94fa-31405f99bebd" providerId="ADAL" clId="{8F5DE358-E4A8-4AD3-944C-752A61016AFD}"/>
    <pc:docChg chg="modSld">
      <pc:chgData name="Knut Arne Strømme" userId="fa769d3b-3661-482c-94fa-31405f99bebd" providerId="ADAL" clId="{8F5DE358-E4A8-4AD3-944C-752A61016AFD}" dt="2024-04-24T11:56:53.880" v="1" actId="6549"/>
      <pc:docMkLst>
        <pc:docMk/>
      </pc:docMkLst>
      <pc:sldChg chg="modNotesTx">
        <pc:chgData name="Knut Arne Strømme" userId="fa769d3b-3661-482c-94fa-31405f99bebd" providerId="ADAL" clId="{8F5DE358-E4A8-4AD3-944C-752A61016AFD}" dt="2024-04-24T11:56:45.229" v="0" actId="6549"/>
        <pc:sldMkLst>
          <pc:docMk/>
          <pc:sldMk cId="2725368533" sldId="2147480322"/>
        </pc:sldMkLst>
      </pc:sldChg>
      <pc:sldChg chg="modNotesTx">
        <pc:chgData name="Knut Arne Strømme" userId="fa769d3b-3661-482c-94fa-31405f99bebd" providerId="ADAL" clId="{8F5DE358-E4A8-4AD3-944C-752A61016AFD}" dt="2024-04-24T11:56:53.880" v="1" actId="6549"/>
        <pc:sldMkLst>
          <pc:docMk/>
          <pc:sldMk cId="242815900" sldId="2147480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193CF-9791-438C-B388-B8210E7736F7}" type="datetimeFigureOut">
              <a:rPr lang="nb-NO" smtClean="0"/>
              <a:t>24.04.2024</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75928-9B6C-4D1F-8111-B67A8622C454}" type="slidenum">
              <a:rPr lang="nb-NO" smtClean="0"/>
              <a:t>‹#›</a:t>
            </a:fld>
            <a:endParaRPr lang="nb-NO"/>
          </a:p>
        </p:txBody>
      </p:sp>
    </p:spTree>
    <p:extLst>
      <p:ext uri="{BB962C8B-B14F-4D97-AF65-F5344CB8AC3E}">
        <p14:creationId xmlns:p14="http://schemas.microsoft.com/office/powerpoint/2010/main" val="385217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45E75928-9B6C-4D1F-8111-B67A8622C454}" type="slidenum">
              <a:rPr lang="nb-NO" smtClean="0"/>
              <a:t>3</a:t>
            </a:fld>
            <a:endParaRPr lang="nb-NO"/>
          </a:p>
        </p:txBody>
      </p:sp>
    </p:spTree>
    <p:extLst>
      <p:ext uri="{BB962C8B-B14F-4D97-AF65-F5344CB8AC3E}">
        <p14:creationId xmlns:p14="http://schemas.microsoft.com/office/powerpoint/2010/main" val="6474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45E75928-9B6C-4D1F-8111-B67A8622C454}" type="slidenum">
              <a:rPr lang="nb-NO" smtClean="0"/>
              <a:t>6</a:t>
            </a:fld>
            <a:endParaRPr lang="nb-NO"/>
          </a:p>
        </p:txBody>
      </p:sp>
    </p:spTree>
    <p:extLst>
      <p:ext uri="{BB962C8B-B14F-4D97-AF65-F5344CB8AC3E}">
        <p14:creationId xmlns:p14="http://schemas.microsoft.com/office/powerpoint/2010/main" val="2792661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4056-C69C-4FBC-AE58-E44496D28FA2}"/>
              </a:ext>
            </a:extLst>
          </p:cNvPr>
          <p:cNvSpPr>
            <a:spLocks noGrp="1"/>
          </p:cNvSpPr>
          <p:nvPr>
            <p:ph type="title"/>
          </p:nvPr>
        </p:nvSpPr>
        <p:spPr>
          <a:xfrm>
            <a:off x="695325" y="820801"/>
            <a:ext cx="10801350" cy="592073"/>
          </a:xfrm>
        </p:spPr>
        <p:txBody>
          <a:bodyPr anchor="t"/>
          <a:lstStyle>
            <a:lvl1pPr>
              <a:defRPr>
                <a:solidFill>
                  <a:srgbClr val="243746"/>
                </a:solidFill>
              </a:defRPr>
            </a:lvl1p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9FFE683-C623-4C3E-8A1E-D0CBFFA36A69}"/>
              </a:ext>
            </a:extLst>
          </p:cNvPr>
          <p:cNvSpPr>
            <a:spLocks noGrp="1"/>
          </p:cNvSpPr>
          <p:nvPr>
            <p:ph idx="1"/>
          </p:nvPr>
        </p:nvSpPr>
        <p:spPr>
          <a:xfrm>
            <a:off x="698360" y="1800000"/>
            <a:ext cx="10789317" cy="4355904"/>
          </a:xfrm>
        </p:spPr>
        <p:txBody>
          <a:bodyPr/>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8" name="Straight Connector 7">
            <a:extLst>
              <a:ext uri="{FF2B5EF4-FFF2-40B4-BE49-F238E27FC236}">
                <a16:creationId xmlns:a16="http://schemas.microsoft.com/office/drawing/2014/main" id="{FB947B7D-D288-4B86-BBDA-0325B4887916}"/>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50A219CA-56C7-4FC0-AF3C-443253982630}"/>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240149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red right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1" y="0"/>
            <a:ext cx="33956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413262"/>
            <a:ext cx="2700338" cy="3752586"/>
          </a:xfrm>
        </p:spPr>
        <p:txBody>
          <a:bodyPr rIns="216000"/>
          <a:lstStyle>
            <a:lvl1pPr marL="0" indent="0">
              <a:buNone/>
              <a:defRPr>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828576"/>
            <a:ext cx="2700338" cy="1264173"/>
          </a:xfrm>
        </p:spPr>
        <p:txBody>
          <a:bodyPr rIns="216000" bIns="180000" anchor="t"/>
          <a:lstStyle>
            <a:lvl1pPr>
              <a:defRPr>
                <a:solidFill>
                  <a:srgbClr val="243746"/>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090987" y="819150"/>
            <a:ext cx="7405688" cy="5346700"/>
          </a:xfrm>
          <a:prstGeom prst="rect">
            <a:avLst/>
          </a:prstGeom>
        </p:spPr>
        <p:txBody>
          <a:bodyPr lIns="180000" tIns="0" rIns="0" b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0" name="Graphic 9">
            <a:extLst>
              <a:ext uri="{FF2B5EF4-FFF2-40B4-BE49-F238E27FC236}">
                <a16:creationId xmlns:a16="http://schemas.microsoft.com/office/drawing/2014/main" id="{74A353F3-1233-4B1E-8AA8-841E825EC4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30219" y="175144"/>
            <a:ext cx="1078648" cy="427693"/>
          </a:xfrm>
          <a:prstGeom prst="rect">
            <a:avLst/>
          </a:prstGeom>
        </p:spPr>
      </p:pic>
      <p:cxnSp>
        <p:nvCxnSpPr>
          <p:cNvPr id="11" name="Straight Connector 10">
            <a:extLst>
              <a:ext uri="{FF2B5EF4-FFF2-40B4-BE49-F238E27FC236}">
                <a16:creationId xmlns:a16="http://schemas.microsoft.com/office/drawing/2014/main" id="{63150CF0-D237-49B5-A659-C72EB2C01CA2}"/>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12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Colored top r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FD93E6-D8FD-41B3-ADA5-A3DE5E502876}"/>
              </a:ext>
            </a:extLst>
          </p:cNvPr>
          <p:cNvSpPr>
            <a:spLocks noGrp="1"/>
          </p:cNvSpPr>
          <p:nvPr>
            <p:ph type="pic" idx="1"/>
          </p:nvPr>
        </p:nvSpPr>
        <p:spPr>
          <a:xfrm>
            <a:off x="0" y="0"/>
            <a:ext cx="12192000" cy="3787807"/>
          </a:xfrm>
          <a:solidFill>
            <a:srgbClr val="DFF5FF"/>
          </a:solidFill>
        </p:spPr>
        <p:txBody>
          <a:bodyPr anchor="ctr">
            <a:normAutofit/>
          </a:bodyPr>
          <a:lstStyle>
            <a:lvl1pPr marL="0" indent="0" algn="ctr">
              <a:buNone/>
              <a:defRPr sz="14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2" name="Title 1">
            <a:extLst>
              <a:ext uri="{FF2B5EF4-FFF2-40B4-BE49-F238E27FC236}">
                <a16:creationId xmlns:a16="http://schemas.microsoft.com/office/drawing/2014/main" id="{A398326F-7ADC-4CFA-A21A-595F3F82C21D}"/>
              </a:ext>
            </a:extLst>
          </p:cNvPr>
          <p:cNvSpPr>
            <a:spLocks noGrp="1"/>
          </p:cNvSpPr>
          <p:nvPr>
            <p:ph type="title"/>
          </p:nvPr>
        </p:nvSpPr>
        <p:spPr>
          <a:xfrm>
            <a:off x="695325" y="3912125"/>
            <a:ext cx="2858580" cy="2253726"/>
          </a:xfrm>
        </p:spPr>
        <p:txBody>
          <a:bodyPr tIns="180000" rIns="0" anchor="t"/>
          <a:lstStyle>
            <a:lvl1pPr>
              <a:lnSpc>
                <a:spcPct val="100000"/>
              </a:lnSpc>
              <a:defRPr sz="2400">
                <a:solidFill>
                  <a:srgbClr val="243746"/>
                </a:solidFill>
              </a:defRPr>
            </a:lvl1p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hasCustomPrompt="1"/>
          </p:nvPr>
        </p:nvSpPr>
        <p:spPr>
          <a:xfrm>
            <a:off x="4295775" y="3902697"/>
            <a:ext cx="7200900" cy="2263153"/>
          </a:xfrm>
        </p:spPr>
        <p:txBody>
          <a:bodyPr lIns="0" tIns="288000" rIns="0"/>
          <a:lstStyle>
            <a:lvl1pPr marL="0" indent="0">
              <a:buNone/>
              <a:defRPr sz="1600">
                <a:solidFill>
                  <a:srgbClr val="24374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Slide Number Placeholder 19">
            <a:extLst>
              <a:ext uri="{FF2B5EF4-FFF2-40B4-BE49-F238E27FC236}">
                <a16:creationId xmlns:a16="http://schemas.microsoft.com/office/drawing/2014/main" id="{05DF783A-B52F-42AD-A2BE-6C3FD3EF3FA6}"/>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7" name="Straight Connector 6">
            <a:extLst>
              <a:ext uri="{FF2B5EF4-FFF2-40B4-BE49-F238E27FC236}">
                <a16:creationId xmlns:a16="http://schemas.microsoft.com/office/drawing/2014/main" id="{5DB742E2-033B-481C-8301-4B9B3ABC0779}"/>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CCFB-02E9-4461-933C-7C1EAD815E76}"/>
              </a:ext>
            </a:extLst>
          </p:cNvPr>
          <p:cNvSpPr>
            <a:spLocks noGrp="1"/>
          </p:cNvSpPr>
          <p:nvPr>
            <p:ph type="title"/>
          </p:nvPr>
        </p:nvSpPr>
        <p:spPr>
          <a:xfrm>
            <a:off x="695325" y="811228"/>
            <a:ext cx="10801350" cy="601648"/>
          </a:xfrm>
        </p:spPr>
        <p:txBody>
          <a:bodyPr anchor="t"/>
          <a:lstStyle>
            <a:lvl1pPr>
              <a:defRPr>
                <a:solidFill>
                  <a:srgbClr val="243746"/>
                </a:solidFill>
              </a:defRPr>
            </a:lvl1pPr>
          </a:lstStyle>
          <a:p>
            <a:r>
              <a:rPr lang="en-US" noProof="0"/>
              <a:t>Click to edit Master title style</a:t>
            </a:r>
            <a:endParaRPr lang="en-GB" noProof="0"/>
          </a:p>
        </p:txBody>
      </p:sp>
      <p:sp>
        <p:nvSpPr>
          <p:cNvPr id="7" name="Slide Number Placeholder 19">
            <a:extLst>
              <a:ext uri="{FF2B5EF4-FFF2-40B4-BE49-F238E27FC236}">
                <a16:creationId xmlns:a16="http://schemas.microsoft.com/office/drawing/2014/main" id="{F5CB2508-A946-42A2-A6CA-3E88C1AEB0A4}"/>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5" name="Straight Connector 4">
            <a:extLst>
              <a:ext uri="{FF2B5EF4-FFF2-40B4-BE49-F238E27FC236}">
                <a16:creationId xmlns:a16="http://schemas.microsoft.com/office/drawing/2014/main" id="{2A5E7FB3-59C8-493D-9C0D-12767F4C1450}"/>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924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c">
    <p:spTree>
      <p:nvGrpSpPr>
        <p:cNvPr id="1" name=""/>
        <p:cNvGrpSpPr/>
        <p:nvPr/>
      </p:nvGrpSpPr>
      <p:grpSpPr>
        <a:xfrm>
          <a:off x="0" y="0"/>
          <a:ext cx="0" cy="0"/>
          <a:chOff x="0" y="0"/>
          <a:chExt cx="0" cy="0"/>
        </a:xfrm>
      </p:grpSpPr>
      <p:sp>
        <p:nvSpPr>
          <p:cNvPr id="6" name="Slide Number Placeholder 19">
            <a:extLst>
              <a:ext uri="{FF2B5EF4-FFF2-40B4-BE49-F238E27FC236}">
                <a16:creationId xmlns:a16="http://schemas.microsoft.com/office/drawing/2014/main" id="{D40944BA-5CC2-47BA-863C-43A8F243D9C1}"/>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4" name="Straight Connector 3">
            <a:extLst>
              <a:ext uri="{FF2B5EF4-FFF2-40B4-BE49-F238E27FC236}">
                <a16:creationId xmlns:a16="http://schemas.microsoft.com/office/drawing/2014/main" id="{4773E22F-5139-4E5C-BC7D-709F34D35089}"/>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342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latin typeface="+mj-lt"/>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11186EE5-AECD-4CEC-A023-9347A1BFD171}"/>
              </a:ext>
            </a:extLst>
          </p:cNvPr>
          <p:cNvSpPr>
            <a:spLocks noGrp="1"/>
          </p:cNvSpPr>
          <p:nvPr userDrawn="1">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43" name="Graphic 42">
            <a:extLst>
              <a:ext uri="{FF2B5EF4-FFF2-40B4-BE49-F238E27FC236}">
                <a16:creationId xmlns:a16="http://schemas.microsoft.com/office/drawing/2014/main" id="{CE96131C-B81B-4A9C-A64B-413F047F15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081712E7-49E5-4927-88C5-A629CBED4624}"/>
              </a:ext>
            </a:extLst>
          </p:cNvPr>
          <p:cNvGraphicFramePr>
            <a:graphicFrameLocks noGrp="1"/>
          </p:cNvGraphicFramePr>
          <p:nvPr userDrawn="1">
            <p:extLst>
              <p:ext uri="{D42A27DB-BD31-4B8C-83A1-F6EECF244321}">
                <p14:modId xmlns:p14="http://schemas.microsoft.com/office/powerpoint/2010/main" val="1808111648"/>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3114458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D8E30F04-5BFA-4CD7-919B-F181C8844131}"/>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63" name="Graphic 62">
            <a:extLst>
              <a:ext uri="{FF2B5EF4-FFF2-40B4-BE49-F238E27FC236}">
                <a16:creationId xmlns:a16="http://schemas.microsoft.com/office/drawing/2014/main" id="{ED8EA7F7-CE42-4F58-86E0-FBC701DFD2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62" name="Table 17">
            <a:extLst>
              <a:ext uri="{FF2B5EF4-FFF2-40B4-BE49-F238E27FC236}">
                <a16:creationId xmlns:a16="http://schemas.microsoft.com/office/drawing/2014/main" id="{14BF827C-2382-4C32-80BA-940873E234CE}"/>
              </a:ext>
            </a:extLst>
          </p:cNvPr>
          <p:cNvGraphicFramePr>
            <a:graphicFrameLocks noGrp="1"/>
          </p:cNvGraphicFramePr>
          <p:nvPr userDrawn="1">
            <p:extLst>
              <p:ext uri="{D42A27DB-BD31-4B8C-83A1-F6EECF244321}">
                <p14:modId xmlns:p14="http://schemas.microsoft.com/office/powerpoint/2010/main" val="56202036"/>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FF5FF"/>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3677136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CA2289D4-5003-4DB9-BA05-97706D7704EC}"/>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45" name="Graphic 44">
            <a:extLst>
              <a:ext uri="{FF2B5EF4-FFF2-40B4-BE49-F238E27FC236}">
                <a16:creationId xmlns:a16="http://schemas.microsoft.com/office/drawing/2014/main" id="{14E55712-88FE-4C2E-B4BA-6EEEFCB716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3" name="Table 17">
            <a:extLst>
              <a:ext uri="{FF2B5EF4-FFF2-40B4-BE49-F238E27FC236}">
                <a16:creationId xmlns:a16="http://schemas.microsoft.com/office/drawing/2014/main" id="{0AADEAF4-61F4-4ED9-94FB-F38E66E3C74C}"/>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3134055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woo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CA2289D4-5003-4DB9-BA05-97706D7704EC}"/>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45" name="Graphic 44">
            <a:extLst>
              <a:ext uri="{FF2B5EF4-FFF2-40B4-BE49-F238E27FC236}">
                <a16:creationId xmlns:a16="http://schemas.microsoft.com/office/drawing/2014/main" id="{14E55712-88FE-4C2E-B4BA-6EEEFCB716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3" name="Table 17">
            <a:extLst>
              <a:ext uri="{FF2B5EF4-FFF2-40B4-BE49-F238E27FC236}">
                <a16:creationId xmlns:a16="http://schemas.microsoft.com/office/drawing/2014/main" id="{34FFBDAD-EBA9-4934-B0BE-55B6892BDFE3}"/>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3126410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s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F5136A9E-1D77-433D-9BC7-E4443525AFD7}"/>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45" name="Graphic 44">
            <a:extLst>
              <a:ext uri="{FF2B5EF4-FFF2-40B4-BE49-F238E27FC236}">
                <a16:creationId xmlns:a16="http://schemas.microsoft.com/office/drawing/2014/main" id="{F6E765D1-7CCC-47DB-8355-6A6FD380C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3" name="Table 17">
            <a:extLst>
              <a:ext uri="{FF2B5EF4-FFF2-40B4-BE49-F238E27FC236}">
                <a16:creationId xmlns:a16="http://schemas.microsoft.com/office/drawing/2014/main" id="{5795FEB2-A6E1-46A4-87A1-E595F61F75B1}"/>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4076043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Dark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512621"/>
          </a:xfrm>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a:p>
        </p:txBody>
      </p:sp>
      <p:sp>
        <p:nvSpPr>
          <p:cNvPr id="4" name="imageSlide" hidden="1">
            <a:extLst>
              <a:ext uri="{FF2B5EF4-FFF2-40B4-BE49-F238E27FC236}">
                <a16:creationId xmlns:a16="http://schemas.microsoft.com/office/drawing/2014/main" id="{223DF67C-B2C0-4D3F-B59F-8AB119B6729D}"/>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ndertittel 2">
            <a:extLst>
              <a:ext uri="{FF2B5EF4-FFF2-40B4-BE49-F238E27FC236}">
                <a16:creationId xmlns:a16="http://schemas.microsoft.com/office/drawing/2014/main" id="{4C73CA65-0E28-4A2B-9830-7E41A5ABE94B}"/>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46" name="Graphic 45">
            <a:extLst>
              <a:ext uri="{FF2B5EF4-FFF2-40B4-BE49-F238E27FC236}">
                <a16:creationId xmlns:a16="http://schemas.microsoft.com/office/drawing/2014/main" id="{C7A0A1BD-DBA1-4EE2-8209-D24909FF72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F4E15BC6-9E3C-4D7C-95C3-FC5C3D554439}"/>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325250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hasCustomPrompt="1"/>
          </p:nvPr>
        </p:nvSpPr>
        <p:spPr>
          <a:xfrm>
            <a:off x="695325" y="1800000"/>
            <a:ext cx="5400675" cy="4337043"/>
          </a:xfrm>
        </p:spPr>
        <p:txBody>
          <a:bodyPr rIns="288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hasCustomPrompt="1"/>
          </p:nvPr>
        </p:nvSpPr>
        <p:spPr>
          <a:xfrm>
            <a:off x="6104232" y="1800000"/>
            <a:ext cx="5400673" cy="4337043"/>
          </a:xfrm>
        </p:spPr>
        <p:txBody>
          <a:bodyPr lIns="288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Slide Number Placeholder 19">
            <a:extLst>
              <a:ext uri="{FF2B5EF4-FFF2-40B4-BE49-F238E27FC236}">
                <a16:creationId xmlns:a16="http://schemas.microsoft.com/office/drawing/2014/main" id="{58A78EE1-E17C-46F7-8814-5155A1C7169D}"/>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7" name="Straight Connector 6">
            <a:extLst>
              <a:ext uri="{FF2B5EF4-FFF2-40B4-BE49-F238E27FC236}">
                <a16:creationId xmlns:a16="http://schemas.microsoft.com/office/drawing/2014/main" id="{F9DEAF68-2D99-47D6-AD8C-1328027DAF1D}"/>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153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Ligh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520600"/>
          </a:xfrm>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a:p>
        </p:txBody>
      </p:sp>
      <p:sp>
        <p:nvSpPr>
          <p:cNvPr id="7" name="imageSlide" hidden="1">
            <a:extLst>
              <a:ext uri="{FF2B5EF4-FFF2-40B4-BE49-F238E27FC236}">
                <a16:creationId xmlns:a16="http://schemas.microsoft.com/office/drawing/2014/main" id="{03A0DBB0-FFD4-4EE1-8049-02A1360D68B5}"/>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ndertittel 2">
            <a:extLst>
              <a:ext uri="{FF2B5EF4-FFF2-40B4-BE49-F238E27FC236}">
                <a16:creationId xmlns:a16="http://schemas.microsoft.com/office/drawing/2014/main" id="{283EC197-AC2F-4210-BB53-22D8D21BC123}"/>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46" name="Graphic 45">
            <a:extLst>
              <a:ext uri="{FF2B5EF4-FFF2-40B4-BE49-F238E27FC236}">
                <a16:creationId xmlns:a16="http://schemas.microsoft.com/office/drawing/2014/main" id="{007BC185-FB8B-4E9A-BF3E-3D8A1F9BC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1D7DACB7-2B7C-4558-9721-A3D7E89BCFF9}"/>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1868142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credits - animated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55B974-3DC1-44AE-96AE-E5BC33594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9843" y="481976"/>
            <a:ext cx="1452576" cy="1126800"/>
          </a:xfrm>
          <a:prstGeom prst="rect">
            <a:avLst/>
          </a:prstGeom>
          <a:ln>
            <a:noFill/>
          </a:ln>
        </p:spPr>
      </p:pic>
      <p:sp>
        <p:nvSpPr>
          <p:cNvPr id="6" name="Rectangle 5">
            <a:extLst>
              <a:ext uri="{FF2B5EF4-FFF2-40B4-BE49-F238E27FC236}">
                <a16:creationId xmlns:a16="http://schemas.microsoft.com/office/drawing/2014/main" id="{01E21570-2B89-43CC-8DEE-216454BE3068}"/>
              </a:ext>
            </a:extLst>
          </p:cNvPr>
          <p:cNvSpPr/>
          <p:nvPr userDrawn="1"/>
        </p:nvSpPr>
        <p:spPr>
          <a:xfrm>
            <a:off x="695325" y="5799751"/>
            <a:ext cx="10801350" cy="70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000" b="0" i="0" u="none" strike="noStrike" kern="1200" cap="none" spc="0" normalizeH="0" baseline="0" noProof="0">
                <a:ln>
                  <a:noFill/>
                </a:ln>
                <a:solidFill>
                  <a:srgbClr val="243746"/>
                </a:solidFill>
                <a:effectLst/>
                <a:uLnTx/>
                <a:uFillTx/>
                <a:latin typeface="+mj-lt"/>
                <a:ea typeface="+mn-ea"/>
                <a:cs typeface="Arial" charset="0"/>
              </a:rPr>
              <a:t>© Equinor ASA</a:t>
            </a:r>
            <a:endParaRPr kumimoji="0" lang="en-GB" sz="1000" b="0" i="0" u="none" strike="noStrike" kern="1200" cap="none" spc="0" normalizeH="0" baseline="0" noProof="0">
              <a:ln>
                <a:noFill/>
              </a:ln>
              <a:solidFill>
                <a:srgbClr val="243746"/>
              </a:solidFill>
              <a:effectLst/>
              <a:uLnTx/>
              <a:uFillTx/>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srgbClr val="243746"/>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Equinor. Copyright to all material including, but not limited to, written material, photographs, drawings, images, tables and data remains the property of Equinor. All rights reserved. Any other use, reproduction, translation, adaption, arrangement, alteration, distribution or storage of this presentation, in whole or in part, without the prior written permission of Equinor is prohibited. The information contained in this presentation may not be accurate, up to date or applicable to the circumstances of any particular case, despite our efforts. Equinor cannot accept any liability for any inaccuracies or omissions.</a:t>
            </a:r>
            <a:endParaRPr kumimoji="0" lang="en-GB" sz="600" b="0" i="0" u="none" strike="noStrike" kern="1200" cap="none" spc="0" normalizeH="0" baseline="0" noProof="0">
              <a:ln>
                <a:noFill/>
              </a:ln>
              <a:solidFill>
                <a:srgbClr val="243746"/>
              </a:solidFill>
              <a:effectLst/>
              <a:uLnTx/>
              <a:uFillTx/>
              <a:latin typeface="+mn-lt"/>
              <a:ea typeface="+mn-ea"/>
              <a:cs typeface="Arial" charset="0"/>
            </a:endParaRPr>
          </a:p>
        </p:txBody>
      </p:sp>
      <p:sp>
        <p:nvSpPr>
          <p:cNvPr id="10" name="Text Placeholder 9">
            <a:extLst>
              <a:ext uri="{FF2B5EF4-FFF2-40B4-BE49-F238E27FC236}">
                <a16:creationId xmlns:a16="http://schemas.microsoft.com/office/drawing/2014/main" id="{67004934-2634-455F-9B65-D723350B506E}"/>
              </a:ext>
            </a:extLst>
          </p:cNvPr>
          <p:cNvSpPr>
            <a:spLocks noGrp="1"/>
          </p:cNvSpPr>
          <p:nvPr>
            <p:ph type="body" sz="quarter" idx="11" hasCustomPrompt="1"/>
          </p:nvPr>
        </p:nvSpPr>
        <p:spPr>
          <a:xfrm>
            <a:off x="695325" y="4988640"/>
            <a:ext cx="10801350" cy="409785"/>
          </a:xfrm>
        </p:spPr>
        <p:txBody>
          <a:bodyPr lIns="0" tIns="36000" rIns="0">
            <a:noAutofit/>
          </a:bodyPr>
          <a:lstStyle>
            <a:lvl1pPr marL="0" indent="0">
              <a:spcBef>
                <a:spcPts val="0"/>
              </a:spcBef>
              <a:spcAft>
                <a:spcPts val="0"/>
              </a:spcAft>
              <a:buNone/>
              <a:defRPr sz="1400">
                <a:solidFill>
                  <a:srgbClr val="243746"/>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GB" noProof="0"/>
              <a:t>Click to add presenter name and position</a:t>
            </a:r>
          </a:p>
        </p:txBody>
      </p:sp>
      <p:sp>
        <p:nvSpPr>
          <p:cNvPr id="11" name="Title 10">
            <a:extLst>
              <a:ext uri="{FF2B5EF4-FFF2-40B4-BE49-F238E27FC236}">
                <a16:creationId xmlns:a16="http://schemas.microsoft.com/office/drawing/2014/main" id="{04DE76AC-6DBB-4E2B-8B97-854F338047D5}"/>
              </a:ext>
            </a:extLst>
          </p:cNvPr>
          <p:cNvSpPr>
            <a:spLocks noGrp="1"/>
          </p:cNvSpPr>
          <p:nvPr>
            <p:ph type="title" hasCustomPrompt="1"/>
          </p:nvPr>
        </p:nvSpPr>
        <p:spPr>
          <a:xfrm>
            <a:off x="695325" y="4371233"/>
            <a:ext cx="10801349" cy="609337"/>
          </a:xfrm>
        </p:spPr>
        <p:txBody>
          <a:bodyPr lIns="0" tIns="0" rIns="0" bIns="36000" anchor="b"/>
          <a:lstStyle>
            <a:lvl1pPr>
              <a:defRPr sz="2000">
                <a:solidFill>
                  <a:srgbClr val="FF1243"/>
                </a:solidFill>
                <a:latin typeface="+mj-lt"/>
              </a:defRPr>
            </a:lvl1pPr>
          </a:lstStyle>
          <a:p>
            <a:r>
              <a:rPr lang="en-GB" noProof="0"/>
              <a:t>Click to add presentation title</a:t>
            </a:r>
          </a:p>
        </p:txBody>
      </p:sp>
      <p:graphicFrame>
        <p:nvGraphicFramePr>
          <p:cNvPr id="44" name="Table 17">
            <a:extLst>
              <a:ext uri="{FF2B5EF4-FFF2-40B4-BE49-F238E27FC236}">
                <a16:creationId xmlns:a16="http://schemas.microsoft.com/office/drawing/2014/main" id="{B1C126F3-60B7-4260-905E-E573A78D8CAD}"/>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318026632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credits-PDF extrac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E21570-2B89-43CC-8DEE-216454BE3068}"/>
              </a:ext>
            </a:extLst>
          </p:cNvPr>
          <p:cNvSpPr/>
          <p:nvPr userDrawn="1"/>
        </p:nvSpPr>
        <p:spPr>
          <a:xfrm>
            <a:off x="695325" y="5846886"/>
            <a:ext cx="10801350" cy="70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000" b="0" i="0" u="none" strike="noStrike" kern="1200" cap="none" spc="0" normalizeH="0" baseline="0" noProof="0">
                <a:ln>
                  <a:noFill/>
                </a:ln>
                <a:solidFill>
                  <a:srgbClr val="243746"/>
                </a:solidFill>
                <a:effectLst/>
                <a:uLnTx/>
                <a:uFillTx/>
                <a:latin typeface="+mj-lt"/>
                <a:ea typeface="+mn-ea"/>
                <a:cs typeface="Arial" charset="0"/>
              </a:rPr>
              <a:t>© Equinor ASA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srgbClr val="243746"/>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Equinor. Copyright to all material including, but not limited to, written material, photographs, drawings, images, tables and data remains the property of Equinor. All rights reserved. Any other use, reproduction, translation, adaption, arrangement, alteration, distribution or storage of this presentation, in whole or in part, without the prior written permission of Equinor is prohibited. The information contained in this presentation may not be accurate, up to date or applicable to the circumstances of any particular case, despite our efforts. Equinor cannot accept any liability for any inaccuracies or omissions</a:t>
            </a:r>
            <a:r>
              <a:rPr kumimoji="0" lang="en-GB" sz="700" b="0" i="0" u="none" strike="noStrike" kern="1200" cap="none" spc="0" normalizeH="0" baseline="0" noProof="0">
                <a:ln>
                  <a:noFill/>
                </a:ln>
                <a:solidFill>
                  <a:srgbClr val="243746"/>
                </a:solidFill>
                <a:effectLst/>
                <a:uLnTx/>
                <a:uFillTx/>
                <a:latin typeface="Equinor" panose="020B0503050302040203" pitchFamily="34" charset="0"/>
                <a:ea typeface="Verdana" panose="020B0604030504040204" pitchFamily="34" charset="0"/>
                <a:cs typeface="Verdana" panose="020B0604030504040204" pitchFamily="34" charset="0"/>
              </a:rPr>
              <a:t>.</a:t>
            </a:r>
            <a:endParaRPr kumimoji="0" lang="en-GB" sz="600" b="0" i="0" u="none" strike="noStrike" kern="1200" cap="none" spc="0" normalizeH="0" baseline="0" noProof="0">
              <a:ln>
                <a:noFill/>
              </a:ln>
              <a:solidFill>
                <a:srgbClr val="243746"/>
              </a:solidFill>
              <a:effectLst/>
              <a:uLnTx/>
              <a:uFillTx/>
              <a:latin typeface="Equinor" panose="020B0503050302040203" pitchFamily="34" charset="0"/>
              <a:ea typeface="+mn-ea"/>
              <a:cs typeface="Arial" charset="0"/>
            </a:endParaRPr>
          </a:p>
        </p:txBody>
      </p:sp>
      <p:sp>
        <p:nvSpPr>
          <p:cNvPr id="10" name="Text Placeholder 9">
            <a:extLst>
              <a:ext uri="{FF2B5EF4-FFF2-40B4-BE49-F238E27FC236}">
                <a16:creationId xmlns:a16="http://schemas.microsoft.com/office/drawing/2014/main" id="{67004934-2634-455F-9B65-D723350B506E}"/>
              </a:ext>
            </a:extLst>
          </p:cNvPr>
          <p:cNvSpPr>
            <a:spLocks noGrp="1"/>
          </p:cNvSpPr>
          <p:nvPr>
            <p:ph type="body" sz="quarter" idx="11" hasCustomPrompt="1"/>
          </p:nvPr>
        </p:nvSpPr>
        <p:spPr>
          <a:xfrm>
            <a:off x="695325" y="5084763"/>
            <a:ext cx="10801350" cy="409785"/>
          </a:xfrm>
        </p:spPr>
        <p:txBody>
          <a:bodyPr lIns="0" rIns="0">
            <a:noAutofit/>
          </a:bodyPr>
          <a:lstStyle>
            <a:lvl1pPr marL="0" indent="0">
              <a:spcBef>
                <a:spcPts val="0"/>
              </a:spcBef>
              <a:spcAft>
                <a:spcPts val="0"/>
              </a:spcAft>
              <a:buNone/>
              <a:defRPr sz="1400">
                <a:solidFill>
                  <a:srgbClr val="243746"/>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GB" noProof="0"/>
              <a:t>Click to add presenter name and position</a:t>
            </a:r>
          </a:p>
        </p:txBody>
      </p:sp>
      <p:sp>
        <p:nvSpPr>
          <p:cNvPr id="11" name="Title 10">
            <a:extLst>
              <a:ext uri="{FF2B5EF4-FFF2-40B4-BE49-F238E27FC236}">
                <a16:creationId xmlns:a16="http://schemas.microsoft.com/office/drawing/2014/main" id="{04DE76AC-6DBB-4E2B-8B97-854F338047D5}"/>
              </a:ext>
            </a:extLst>
          </p:cNvPr>
          <p:cNvSpPr>
            <a:spLocks noGrp="1"/>
          </p:cNvSpPr>
          <p:nvPr>
            <p:ph type="title" hasCustomPrompt="1"/>
          </p:nvPr>
        </p:nvSpPr>
        <p:spPr>
          <a:xfrm>
            <a:off x="695326" y="4400550"/>
            <a:ext cx="10801349" cy="609337"/>
          </a:xfrm>
        </p:spPr>
        <p:txBody>
          <a:bodyPr lIns="0" tIns="0" rIns="0" bIns="0" anchor="b"/>
          <a:lstStyle>
            <a:lvl1pPr>
              <a:defRPr sz="2000">
                <a:solidFill>
                  <a:srgbClr val="FF1243"/>
                </a:solidFill>
                <a:latin typeface="+mj-lt"/>
              </a:defRPr>
            </a:lvl1pPr>
          </a:lstStyle>
          <a:p>
            <a:r>
              <a:rPr lang="en-GB" noProof="0"/>
              <a:t>Click to add presentation title</a:t>
            </a:r>
          </a:p>
        </p:txBody>
      </p:sp>
      <p:pic>
        <p:nvPicPr>
          <p:cNvPr id="45" name="Graphic 44">
            <a:extLst>
              <a:ext uri="{FF2B5EF4-FFF2-40B4-BE49-F238E27FC236}">
                <a16:creationId xmlns:a16="http://schemas.microsoft.com/office/drawing/2014/main" id="{64E422E7-C7DB-4940-B055-4E14BF9FA6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049282DD-8F6B-47AB-B6F5-8BA1ABE3F1EC}"/>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281801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hasCustomPrompt="1"/>
          </p:nvPr>
        </p:nvSpPr>
        <p:spPr>
          <a:xfrm>
            <a:off x="695325" y="1800533"/>
            <a:ext cx="3600450" cy="4365317"/>
          </a:xfrm>
        </p:spPr>
        <p:txBody>
          <a:bodyPr rIns="216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hasCustomPrompt="1"/>
          </p:nvPr>
        </p:nvSpPr>
        <p:spPr>
          <a:xfrm>
            <a:off x="7896225" y="1800533"/>
            <a:ext cx="3600449" cy="4365317"/>
          </a:xfrm>
        </p:spPr>
        <p:txBody>
          <a:bodyPr lIns="216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Content Placeholder 9">
            <a:extLst>
              <a:ext uri="{FF2B5EF4-FFF2-40B4-BE49-F238E27FC236}">
                <a16:creationId xmlns:a16="http://schemas.microsoft.com/office/drawing/2014/main" id="{6AB9CE00-B409-4DCF-A8B0-07E48E598F5B}"/>
              </a:ext>
            </a:extLst>
          </p:cNvPr>
          <p:cNvSpPr>
            <a:spLocks noGrp="1"/>
          </p:cNvSpPr>
          <p:nvPr>
            <p:ph sz="quarter" idx="13" hasCustomPrompt="1"/>
          </p:nvPr>
        </p:nvSpPr>
        <p:spPr>
          <a:xfrm>
            <a:off x="4321175" y="1800533"/>
            <a:ext cx="3575050" cy="4365317"/>
          </a:xfrm>
        </p:spPr>
        <p:txBody>
          <a:bodyPr lIns="108000" rIns="108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Slide Number Placeholder 19">
            <a:extLst>
              <a:ext uri="{FF2B5EF4-FFF2-40B4-BE49-F238E27FC236}">
                <a16:creationId xmlns:a16="http://schemas.microsoft.com/office/drawing/2014/main" id="{3EAACCE9-428D-4665-9135-ACC3F08D070F}"/>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8" name="Straight Connector 7">
            <a:extLst>
              <a:ext uri="{FF2B5EF4-FFF2-40B4-BE49-F238E27FC236}">
                <a16:creationId xmlns:a16="http://schemas.microsoft.com/office/drawing/2014/main" id="{37EF2A27-AEDA-479E-BB70-B2E0DBAFB510}"/>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02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Column-sub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7FA0E-AA13-4C42-8188-620374EFB3E0}"/>
              </a:ext>
            </a:extLst>
          </p:cNvPr>
          <p:cNvSpPr>
            <a:spLocks noGrp="1"/>
          </p:cNvSpPr>
          <p:nvPr>
            <p:ph type="title"/>
          </p:nvPr>
        </p:nvSpPr>
        <p:spPr/>
        <p:txBody>
          <a:bodyPr/>
          <a:lstStyle>
            <a:lvl1pPr>
              <a:defRPr>
                <a:solidFill>
                  <a:srgbClr val="243746"/>
                </a:solidFill>
              </a:defRPr>
            </a:lvl1pPr>
          </a:lstStyle>
          <a:p>
            <a:r>
              <a:rPr lang="en-US" noProof="0"/>
              <a:t>Click to edit Master title style</a:t>
            </a:r>
            <a:endParaRPr lang="en-GB" noProof="0"/>
          </a:p>
        </p:txBody>
      </p:sp>
      <p:sp>
        <p:nvSpPr>
          <p:cNvPr id="3" name="Plassholder for lysbildenummer 2">
            <a:extLst>
              <a:ext uri="{FF2B5EF4-FFF2-40B4-BE49-F238E27FC236}">
                <a16:creationId xmlns:a16="http://schemas.microsoft.com/office/drawing/2014/main" id="{543011A7-1579-467E-9777-CBD2ED66A949}"/>
              </a:ext>
            </a:extLst>
          </p:cNvPr>
          <p:cNvSpPr>
            <a:spLocks noGrp="1"/>
          </p:cNvSpPr>
          <p:nvPr>
            <p:ph type="sldNum" sz="quarter" idx="10"/>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14" name="Plassholder for tekst 8">
            <a:extLst>
              <a:ext uri="{FF2B5EF4-FFF2-40B4-BE49-F238E27FC236}">
                <a16:creationId xmlns:a16="http://schemas.microsoft.com/office/drawing/2014/main" id="{8E74CE31-3457-4C54-9AC4-603EA7DF5777}"/>
              </a:ext>
            </a:extLst>
          </p:cNvPr>
          <p:cNvSpPr>
            <a:spLocks noGrp="1"/>
          </p:cNvSpPr>
          <p:nvPr>
            <p:ph type="body" sz="quarter" idx="17" hasCustomPrompt="1"/>
          </p:nvPr>
        </p:nvSpPr>
        <p:spPr>
          <a:xfrm>
            <a:off x="695324" y="2600326"/>
            <a:ext cx="3599703" cy="3565523"/>
          </a:xfrm>
        </p:spPr>
        <p:txBody>
          <a:bodyPr tIns="108000" rIns="21600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6" name="Plassholder for tekst 8">
            <a:extLst>
              <a:ext uri="{FF2B5EF4-FFF2-40B4-BE49-F238E27FC236}">
                <a16:creationId xmlns:a16="http://schemas.microsoft.com/office/drawing/2014/main" id="{007297FB-DFA9-41BB-AD98-EF67B10AFA8D}"/>
              </a:ext>
            </a:extLst>
          </p:cNvPr>
          <p:cNvSpPr>
            <a:spLocks noGrp="1"/>
          </p:cNvSpPr>
          <p:nvPr>
            <p:ph type="body" sz="quarter" idx="18" hasCustomPrompt="1"/>
          </p:nvPr>
        </p:nvSpPr>
        <p:spPr>
          <a:xfrm>
            <a:off x="4295402" y="2600326"/>
            <a:ext cx="3575424" cy="3565520"/>
          </a:xfrm>
        </p:spPr>
        <p:txBody>
          <a:bodyPr lIns="108000" tIns="108000" rIns="10800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Plassholder for tekst 8">
            <a:extLst>
              <a:ext uri="{FF2B5EF4-FFF2-40B4-BE49-F238E27FC236}">
                <a16:creationId xmlns:a16="http://schemas.microsoft.com/office/drawing/2014/main" id="{3886D0C4-44B7-49C8-9434-C6C25F9E0286}"/>
              </a:ext>
            </a:extLst>
          </p:cNvPr>
          <p:cNvSpPr>
            <a:spLocks noGrp="1"/>
          </p:cNvSpPr>
          <p:nvPr>
            <p:ph type="body" sz="quarter" idx="19" hasCustomPrompt="1"/>
          </p:nvPr>
        </p:nvSpPr>
        <p:spPr>
          <a:xfrm>
            <a:off x="7896225" y="2600326"/>
            <a:ext cx="3600449" cy="3565520"/>
          </a:xfrm>
        </p:spPr>
        <p:txBody>
          <a:bodyPr lIns="216000" tIns="108000" rIns="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0" name="Plassholder for tekst 18">
            <a:extLst>
              <a:ext uri="{FF2B5EF4-FFF2-40B4-BE49-F238E27FC236}">
                <a16:creationId xmlns:a16="http://schemas.microsoft.com/office/drawing/2014/main" id="{DBFAF301-F8FD-4231-A63B-9F6E3A9ED215}"/>
              </a:ext>
            </a:extLst>
          </p:cNvPr>
          <p:cNvSpPr>
            <a:spLocks noGrp="1"/>
          </p:cNvSpPr>
          <p:nvPr>
            <p:ph type="body" sz="quarter" idx="20" hasCustomPrompt="1"/>
          </p:nvPr>
        </p:nvSpPr>
        <p:spPr>
          <a:xfrm>
            <a:off x="695325" y="2005318"/>
            <a:ext cx="3600450" cy="595007"/>
          </a:xfrm>
        </p:spPr>
        <p:txBody>
          <a:bodyPr rIns="216000" anchor="ctr"/>
          <a:lstStyle>
            <a:lvl1pPr marL="0" indent="0">
              <a:buNone/>
              <a:defRPr>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1" name="Plassholder for tekst 18">
            <a:extLst>
              <a:ext uri="{FF2B5EF4-FFF2-40B4-BE49-F238E27FC236}">
                <a16:creationId xmlns:a16="http://schemas.microsoft.com/office/drawing/2014/main" id="{1D294CE1-173D-46A6-8782-22CC552D7500}"/>
              </a:ext>
            </a:extLst>
          </p:cNvPr>
          <p:cNvSpPr>
            <a:spLocks noGrp="1"/>
          </p:cNvSpPr>
          <p:nvPr>
            <p:ph type="body" sz="quarter" idx="21" hasCustomPrompt="1"/>
          </p:nvPr>
        </p:nvSpPr>
        <p:spPr>
          <a:xfrm>
            <a:off x="4295775" y="2005318"/>
            <a:ext cx="3600450" cy="595007"/>
          </a:xfrm>
        </p:spPr>
        <p:txBody>
          <a:bodyPr lIns="108000" rIns="108000" anchor="ctr"/>
          <a:lstStyle>
            <a:lvl1pPr marL="0" indent="0">
              <a:buNone/>
              <a:defRPr>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2" name="Plassholder for tekst 18">
            <a:extLst>
              <a:ext uri="{FF2B5EF4-FFF2-40B4-BE49-F238E27FC236}">
                <a16:creationId xmlns:a16="http://schemas.microsoft.com/office/drawing/2014/main" id="{C0C9451C-6A50-40CA-A503-0AE05FF0FDA5}"/>
              </a:ext>
            </a:extLst>
          </p:cNvPr>
          <p:cNvSpPr>
            <a:spLocks noGrp="1"/>
          </p:cNvSpPr>
          <p:nvPr>
            <p:ph type="body" sz="quarter" idx="22" hasCustomPrompt="1"/>
          </p:nvPr>
        </p:nvSpPr>
        <p:spPr>
          <a:xfrm>
            <a:off x="7896225" y="2005318"/>
            <a:ext cx="3600824" cy="595007"/>
          </a:xfrm>
        </p:spPr>
        <p:txBody>
          <a:bodyPr lIns="216000" anchor="ctr"/>
          <a:lstStyle>
            <a:lvl1pPr marL="0" indent="0">
              <a:buNone/>
              <a:defRPr>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cxnSp>
        <p:nvCxnSpPr>
          <p:cNvPr id="11" name="Straight Connector 10">
            <a:extLst>
              <a:ext uri="{FF2B5EF4-FFF2-40B4-BE49-F238E27FC236}">
                <a16:creationId xmlns:a16="http://schemas.microsoft.com/office/drawing/2014/main" id="{0322214E-3AB3-4C24-A524-2CE8418A11BD}"/>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77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Column-sub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7FA0E-AA13-4C42-8188-620374EFB3E0}"/>
              </a:ext>
            </a:extLst>
          </p:cNvPr>
          <p:cNvSpPr>
            <a:spLocks noGrp="1"/>
          </p:cNvSpPr>
          <p:nvPr>
            <p:ph type="title"/>
          </p:nvPr>
        </p:nvSpPr>
        <p:spPr/>
        <p:txBody>
          <a:bodyPr/>
          <a:lstStyle>
            <a:lvl1pPr>
              <a:defRPr>
                <a:solidFill>
                  <a:srgbClr val="243746"/>
                </a:solidFill>
              </a:defRPr>
            </a:lvl1pPr>
          </a:lstStyle>
          <a:p>
            <a:r>
              <a:rPr lang="en-US" noProof="0"/>
              <a:t>Click to edit Master title style</a:t>
            </a:r>
            <a:endParaRPr lang="en-GB" noProof="0"/>
          </a:p>
        </p:txBody>
      </p:sp>
      <p:sp>
        <p:nvSpPr>
          <p:cNvPr id="3" name="Plassholder for lysbildenummer 2">
            <a:extLst>
              <a:ext uri="{FF2B5EF4-FFF2-40B4-BE49-F238E27FC236}">
                <a16:creationId xmlns:a16="http://schemas.microsoft.com/office/drawing/2014/main" id="{543011A7-1579-467E-9777-CBD2ED66A949}"/>
              </a:ext>
            </a:extLst>
          </p:cNvPr>
          <p:cNvSpPr>
            <a:spLocks noGrp="1"/>
          </p:cNvSpPr>
          <p:nvPr>
            <p:ph type="sldNum" sz="quarter" idx="10"/>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14" name="Plassholder for tekst 8">
            <a:extLst>
              <a:ext uri="{FF2B5EF4-FFF2-40B4-BE49-F238E27FC236}">
                <a16:creationId xmlns:a16="http://schemas.microsoft.com/office/drawing/2014/main" id="{8E74CE31-3457-4C54-9AC4-603EA7DF5777}"/>
              </a:ext>
            </a:extLst>
          </p:cNvPr>
          <p:cNvSpPr>
            <a:spLocks noGrp="1"/>
          </p:cNvSpPr>
          <p:nvPr>
            <p:ph type="body" sz="quarter" idx="17" hasCustomPrompt="1"/>
          </p:nvPr>
        </p:nvSpPr>
        <p:spPr>
          <a:xfrm>
            <a:off x="695324" y="2600326"/>
            <a:ext cx="2700000" cy="3565523"/>
          </a:xfrm>
        </p:spPr>
        <p:txBody>
          <a:bodyPr tIns="108000" rIns="21600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6" name="Plassholder for tekst 8">
            <a:extLst>
              <a:ext uri="{FF2B5EF4-FFF2-40B4-BE49-F238E27FC236}">
                <a16:creationId xmlns:a16="http://schemas.microsoft.com/office/drawing/2014/main" id="{007297FB-DFA9-41BB-AD98-EF67B10AFA8D}"/>
              </a:ext>
            </a:extLst>
          </p:cNvPr>
          <p:cNvSpPr>
            <a:spLocks noGrp="1"/>
          </p:cNvSpPr>
          <p:nvPr>
            <p:ph type="body" sz="quarter" idx="18" hasCustomPrompt="1"/>
          </p:nvPr>
        </p:nvSpPr>
        <p:spPr>
          <a:xfrm>
            <a:off x="3399856" y="2600326"/>
            <a:ext cx="2700000" cy="3565520"/>
          </a:xfrm>
        </p:spPr>
        <p:txBody>
          <a:bodyPr lIns="108000" tIns="108000" rIns="10800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Plassholder for tekst 8">
            <a:extLst>
              <a:ext uri="{FF2B5EF4-FFF2-40B4-BE49-F238E27FC236}">
                <a16:creationId xmlns:a16="http://schemas.microsoft.com/office/drawing/2014/main" id="{3886D0C4-44B7-49C8-9434-C6C25F9E0286}"/>
              </a:ext>
            </a:extLst>
          </p:cNvPr>
          <p:cNvSpPr>
            <a:spLocks noGrp="1"/>
          </p:cNvSpPr>
          <p:nvPr>
            <p:ph type="body" sz="quarter" idx="19" hasCustomPrompt="1"/>
          </p:nvPr>
        </p:nvSpPr>
        <p:spPr>
          <a:xfrm>
            <a:off x="8796338" y="2600326"/>
            <a:ext cx="2700000" cy="3565520"/>
          </a:xfrm>
        </p:spPr>
        <p:txBody>
          <a:bodyPr lIns="216000" tIns="108000" rIns="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0" name="Plassholder for tekst 18">
            <a:extLst>
              <a:ext uri="{FF2B5EF4-FFF2-40B4-BE49-F238E27FC236}">
                <a16:creationId xmlns:a16="http://schemas.microsoft.com/office/drawing/2014/main" id="{DBFAF301-F8FD-4231-A63B-9F6E3A9ED215}"/>
              </a:ext>
            </a:extLst>
          </p:cNvPr>
          <p:cNvSpPr>
            <a:spLocks noGrp="1"/>
          </p:cNvSpPr>
          <p:nvPr>
            <p:ph type="body" sz="quarter" idx="20" hasCustomPrompt="1"/>
          </p:nvPr>
        </p:nvSpPr>
        <p:spPr>
          <a:xfrm>
            <a:off x="695325" y="2005318"/>
            <a:ext cx="2700000" cy="595007"/>
          </a:xfrm>
        </p:spPr>
        <p:txBody>
          <a:bodyPr rIns="216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1" name="Plassholder for tekst 18">
            <a:extLst>
              <a:ext uri="{FF2B5EF4-FFF2-40B4-BE49-F238E27FC236}">
                <a16:creationId xmlns:a16="http://schemas.microsoft.com/office/drawing/2014/main" id="{1D294CE1-173D-46A6-8782-22CC552D7500}"/>
              </a:ext>
            </a:extLst>
          </p:cNvPr>
          <p:cNvSpPr>
            <a:spLocks noGrp="1"/>
          </p:cNvSpPr>
          <p:nvPr>
            <p:ph type="body" sz="quarter" idx="21" hasCustomPrompt="1"/>
          </p:nvPr>
        </p:nvSpPr>
        <p:spPr>
          <a:xfrm>
            <a:off x="3400229" y="2005318"/>
            <a:ext cx="2700000" cy="595007"/>
          </a:xfrm>
        </p:spPr>
        <p:txBody>
          <a:bodyPr lIns="108000" rIns="108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2" name="Plassholder for tekst 18">
            <a:extLst>
              <a:ext uri="{FF2B5EF4-FFF2-40B4-BE49-F238E27FC236}">
                <a16:creationId xmlns:a16="http://schemas.microsoft.com/office/drawing/2014/main" id="{C0C9451C-6A50-40CA-A503-0AE05FF0FDA5}"/>
              </a:ext>
            </a:extLst>
          </p:cNvPr>
          <p:cNvSpPr>
            <a:spLocks noGrp="1"/>
          </p:cNvSpPr>
          <p:nvPr>
            <p:ph type="body" sz="quarter" idx="22" hasCustomPrompt="1"/>
          </p:nvPr>
        </p:nvSpPr>
        <p:spPr>
          <a:xfrm>
            <a:off x="8796431" y="2005318"/>
            <a:ext cx="2700000" cy="595007"/>
          </a:xfrm>
        </p:spPr>
        <p:txBody>
          <a:bodyPr lIns="216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1" name="Plassholder for tekst 8">
            <a:extLst>
              <a:ext uri="{FF2B5EF4-FFF2-40B4-BE49-F238E27FC236}">
                <a16:creationId xmlns:a16="http://schemas.microsoft.com/office/drawing/2014/main" id="{F41B8369-23C3-4F16-BCF6-293D6FF66C20}"/>
              </a:ext>
            </a:extLst>
          </p:cNvPr>
          <p:cNvSpPr>
            <a:spLocks noGrp="1"/>
          </p:cNvSpPr>
          <p:nvPr>
            <p:ph type="body" sz="quarter" idx="23" hasCustomPrompt="1"/>
          </p:nvPr>
        </p:nvSpPr>
        <p:spPr>
          <a:xfrm>
            <a:off x="6105349" y="2600326"/>
            <a:ext cx="2700000" cy="3565520"/>
          </a:xfrm>
        </p:spPr>
        <p:txBody>
          <a:bodyPr lIns="108000" tIns="108000" rIns="10800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Plassholder for tekst 18">
            <a:extLst>
              <a:ext uri="{FF2B5EF4-FFF2-40B4-BE49-F238E27FC236}">
                <a16:creationId xmlns:a16="http://schemas.microsoft.com/office/drawing/2014/main" id="{DBA1DC41-ABAE-4F03-A70D-362A4D4B5903}"/>
              </a:ext>
            </a:extLst>
          </p:cNvPr>
          <p:cNvSpPr>
            <a:spLocks noGrp="1"/>
          </p:cNvSpPr>
          <p:nvPr>
            <p:ph type="body" sz="quarter" idx="24" hasCustomPrompt="1"/>
          </p:nvPr>
        </p:nvSpPr>
        <p:spPr>
          <a:xfrm>
            <a:off x="6105722" y="2005318"/>
            <a:ext cx="2700000" cy="595007"/>
          </a:xfrm>
        </p:spPr>
        <p:txBody>
          <a:bodyPr lIns="108000" rIns="108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cxnSp>
        <p:nvCxnSpPr>
          <p:cNvPr id="15" name="Straight Connector 14">
            <a:extLst>
              <a:ext uri="{FF2B5EF4-FFF2-40B4-BE49-F238E27FC236}">
                <a16:creationId xmlns:a16="http://schemas.microsoft.com/office/drawing/2014/main" id="{9B208F9B-63CE-4FCD-BE60-F49AE7373A67}"/>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78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Column-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704752" y="2014026"/>
            <a:ext cx="3546000" cy="1764000"/>
          </a:xfrm>
        </p:spPr>
        <p:txBody>
          <a:bodyPr/>
          <a:lstStyle>
            <a:lvl1pPr>
              <a:defRPr>
                <a:solidFill>
                  <a:srgbClr val="243746"/>
                </a:solidFill>
              </a:defRPr>
            </a:lvl1pPr>
          </a:lstStyle>
          <a:p>
            <a:r>
              <a:rPr lang="en-US" noProof="0"/>
              <a:t>Click icon to add picture</a:t>
            </a:r>
            <a:endParaRPr lang="en-GB" noProof="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4329015" y="2014026"/>
            <a:ext cx="3546000" cy="1764000"/>
          </a:xfrm>
        </p:spPr>
        <p:txBody>
          <a:bodyPr/>
          <a:lstStyle>
            <a:lvl1pPr>
              <a:defRPr>
                <a:solidFill>
                  <a:srgbClr val="243746"/>
                </a:solidFill>
              </a:defRPr>
            </a:lvl1pPr>
          </a:lstStyle>
          <a:p>
            <a:r>
              <a:rPr lang="en-US" noProof="0"/>
              <a:t>Click icon to add picture</a:t>
            </a:r>
            <a:endParaRPr lang="en-GB" noProof="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7953277" y="2014026"/>
            <a:ext cx="3546000" cy="1764000"/>
          </a:xfrm>
        </p:spPr>
        <p:txBody>
          <a:bodyPr/>
          <a:lstStyle>
            <a:lvl1pPr>
              <a:defRPr>
                <a:solidFill>
                  <a:srgbClr val="243746"/>
                </a:solidFill>
              </a:defRPr>
            </a:lvl1pPr>
          </a:lstStyle>
          <a:p>
            <a:r>
              <a:rPr lang="en-US" noProof="0"/>
              <a:t>Click icon to add picture</a:t>
            </a:r>
            <a:endParaRPr lang="en-GB" noProof="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p:nvPr>
        </p:nvSpPr>
        <p:spPr>
          <a:xfrm>
            <a:off x="704752" y="3845002"/>
            <a:ext cx="3552825" cy="486000"/>
          </a:xfrm>
          <a:solidFill>
            <a:srgbClr val="243746"/>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p:nvPr>
        </p:nvSpPr>
        <p:spPr>
          <a:xfrm>
            <a:off x="704752" y="4397979"/>
            <a:ext cx="3546000" cy="1757362"/>
          </a:xfrm>
          <a:solidFill>
            <a:srgbClr val="DFF5FF"/>
          </a:solidFill>
        </p:spPr>
        <p:txBody>
          <a:bodyPr lIns="108000" tIns="180000" rIns="108000" bIns="180000">
            <a:noAutofit/>
          </a:bodyPr>
          <a:lstStyle>
            <a:lvl1pPr marL="4860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p:nvPr>
        </p:nvSpPr>
        <p:spPr>
          <a:xfrm>
            <a:off x="4329015" y="3845002"/>
            <a:ext cx="3552825" cy="486000"/>
          </a:xfrm>
          <a:solidFill>
            <a:srgbClr val="243746"/>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p:nvPr>
        </p:nvSpPr>
        <p:spPr>
          <a:xfrm>
            <a:off x="4329015" y="4397979"/>
            <a:ext cx="3546000" cy="1757362"/>
          </a:xfrm>
          <a:solidFill>
            <a:srgbClr val="DFF5FF"/>
          </a:solidFill>
        </p:spPr>
        <p:txBody>
          <a:bodyPr lIns="108000" tIns="180000" rIns="108000" bIns="180000">
            <a:noAutofit/>
          </a:bodyPr>
          <a:lstStyle>
            <a:lvl1pPr marL="4860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p:nvPr>
        </p:nvSpPr>
        <p:spPr>
          <a:xfrm>
            <a:off x="7953277" y="3845002"/>
            <a:ext cx="3552825" cy="486000"/>
          </a:xfrm>
          <a:solidFill>
            <a:srgbClr val="243746"/>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p:nvPr>
        </p:nvSpPr>
        <p:spPr>
          <a:xfrm>
            <a:off x="7953277" y="4397979"/>
            <a:ext cx="3546000" cy="1757362"/>
          </a:xfrm>
          <a:solidFill>
            <a:srgbClr val="DFF5FF"/>
          </a:solidFill>
        </p:spPr>
        <p:txBody>
          <a:bodyPr lIns="108000" tIns="180000" rIns="108000" bIns="180000">
            <a:noAutofit/>
          </a:bodyPr>
          <a:lstStyle>
            <a:lvl1pPr marL="4860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22" name="Slide Number Placeholder 19">
            <a:extLst>
              <a:ext uri="{FF2B5EF4-FFF2-40B4-BE49-F238E27FC236}">
                <a16:creationId xmlns:a16="http://schemas.microsoft.com/office/drawing/2014/main" id="{F1F39B4C-364B-4AFC-B899-8DD61C19D9CE}"/>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14" name="Straight Connector 13">
            <a:extLst>
              <a:ext uri="{FF2B5EF4-FFF2-40B4-BE49-F238E27FC236}">
                <a16:creationId xmlns:a16="http://schemas.microsoft.com/office/drawing/2014/main" id="{8A977C04-1C2D-410B-BAA7-8E5E4634B2A0}"/>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14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Column-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704751" y="2014026"/>
            <a:ext cx="2646000" cy="1485554"/>
          </a:xfrm>
        </p:spPr>
        <p:txBody>
          <a:bodyPr/>
          <a:lstStyle>
            <a:lvl1pPr>
              <a:defRPr>
                <a:solidFill>
                  <a:srgbClr val="243746"/>
                </a:solidFill>
              </a:defRPr>
            </a:lvl1pPr>
          </a:lstStyle>
          <a:p>
            <a:r>
              <a:rPr lang="en-US" noProof="0"/>
              <a:t>Click icon to add picture</a:t>
            </a:r>
            <a:endParaRPr lang="en-GB" noProof="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3420059" y="2014026"/>
            <a:ext cx="2646000" cy="1485554"/>
          </a:xfrm>
        </p:spPr>
        <p:txBody>
          <a:bodyPr/>
          <a:lstStyle>
            <a:lvl1pPr>
              <a:defRPr>
                <a:solidFill>
                  <a:srgbClr val="243746"/>
                </a:solidFill>
              </a:defRPr>
            </a:lvl1pPr>
          </a:lstStyle>
          <a:p>
            <a:r>
              <a:rPr lang="en-US" noProof="0"/>
              <a:t>Click icon to add picture</a:t>
            </a:r>
            <a:endParaRPr lang="en-GB" noProof="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6135367" y="2014026"/>
            <a:ext cx="2646000" cy="1485554"/>
          </a:xfrm>
        </p:spPr>
        <p:txBody>
          <a:bodyPr/>
          <a:lstStyle>
            <a:lvl1pPr>
              <a:defRPr>
                <a:solidFill>
                  <a:srgbClr val="243746"/>
                </a:solidFill>
              </a:defRPr>
            </a:lvl1pPr>
          </a:lstStyle>
          <a:p>
            <a:r>
              <a:rPr lang="en-US" noProof="0"/>
              <a:t>Click icon to add picture</a:t>
            </a:r>
            <a:endParaRPr lang="en-GB" noProof="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p:nvPr>
        </p:nvSpPr>
        <p:spPr>
          <a:xfrm>
            <a:off x="704752"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p:nvPr>
        </p:nvSpPr>
        <p:spPr>
          <a:xfrm>
            <a:off x="702528"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p:nvPr>
        </p:nvSpPr>
        <p:spPr>
          <a:xfrm>
            <a:off x="3420060"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p:nvPr>
        </p:nvSpPr>
        <p:spPr>
          <a:xfrm>
            <a:off x="3417836"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p:nvPr>
        </p:nvSpPr>
        <p:spPr>
          <a:xfrm>
            <a:off x="6135368"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p:nvPr>
        </p:nvSpPr>
        <p:spPr>
          <a:xfrm>
            <a:off x="6133144"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22" name="Slide Number Placeholder 19">
            <a:extLst>
              <a:ext uri="{FF2B5EF4-FFF2-40B4-BE49-F238E27FC236}">
                <a16:creationId xmlns:a16="http://schemas.microsoft.com/office/drawing/2014/main" id="{F1F39B4C-364B-4AFC-B899-8DD61C19D9CE}"/>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14" name="Picture Placeholder 10">
            <a:extLst>
              <a:ext uri="{FF2B5EF4-FFF2-40B4-BE49-F238E27FC236}">
                <a16:creationId xmlns:a16="http://schemas.microsoft.com/office/drawing/2014/main" id="{DD9B2730-1633-40E2-8BC2-F1C840471316}"/>
              </a:ext>
            </a:extLst>
          </p:cNvPr>
          <p:cNvSpPr>
            <a:spLocks noGrp="1"/>
          </p:cNvSpPr>
          <p:nvPr>
            <p:ph type="pic" sz="quarter" idx="22"/>
          </p:nvPr>
        </p:nvSpPr>
        <p:spPr>
          <a:xfrm>
            <a:off x="8850675" y="2014026"/>
            <a:ext cx="2646000" cy="1485554"/>
          </a:xfrm>
        </p:spPr>
        <p:txBody>
          <a:bodyPr/>
          <a:lstStyle>
            <a:lvl1pPr>
              <a:defRPr>
                <a:solidFill>
                  <a:srgbClr val="243746"/>
                </a:solidFill>
              </a:defRPr>
            </a:lvl1pPr>
          </a:lstStyle>
          <a:p>
            <a:r>
              <a:rPr lang="en-US" noProof="0"/>
              <a:t>Click icon to add picture</a:t>
            </a:r>
            <a:endParaRPr lang="en-GB" noProof="0"/>
          </a:p>
        </p:txBody>
      </p:sp>
      <p:sp>
        <p:nvSpPr>
          <p:cNvPr id="20" name="Text Placeholder 12">
            <a:extLst>
              <a:ext uri="{FF2B5EF4-FFF2-40B4-BE49-F238E27FC236}">
                <a16:creationId xmlns:a16="http://schemas.microsoft.com/office/drawing/2014/main" id="{3116D8BC-B55B-42AC-B449-0078EDE9394A}"/>
              </a:ext>
            </a:extLst>
          </p:cNvPr>
          <p:cNvSpPr>
            <a:spLocks noGrp="1"/>
          </p:cNvSpPr>
          <p:nvPr>
            <p:ph type="body" sz="quarter" idx="23"/>
          </p:nvPr>
        </p:nvSpPr>
        <p:spPr>
          <a:xfrm>
            <a:off x="8850675"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21" name="Text Placeholder 14">
            <a:extLst>
              <a:ext uri="{FF2B5EF4-FFF2-40B4-BE49-F238E27FC236}">
                <a16:creationId xmlns:a16="http://schemas.microsoft.com/office/drawing/2014/main" id="{5222868D-42E6-4FED-B90F-0A7F1DC09DD9}"/>
              </a:ext>
            </a:extLst>
          </p:cNvPr>
          <p:cNvSpPr>
            <a:spLocks noGrp="1"/>
          </p:cNvSpPr>
          <p:nvPr>
            <p:ph type="body" sz="quarter" idx="24"/>
          </p:nvPr>
        </p:nvSpPr>
        <p:spPr>
          <a:xfrm>
            <a:off x="8848451"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cxnSp>
        <p:nvCxnSpPr>
          <p:cNvPr id="24" name="Straight Connector 23">
            <a:extLst>
              <a:ext uri="{FF2B5EF4-FFF2-40B4-BE49-F238E27FC236}">
                <a16:creationId xmlns:a16="http://schemas.microsoft.com/office/drawing/2014/main" id="{5B43F209-D9B1-4C1D-BEEB-45BEA693935C}"/>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11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left column-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0" y="0"/>
            <a:ext cx="3395663" cy="6858000"/>
          </a:xfrm>
          <a:prstGeom prst="rect">
            <a:avLst/>
          </a:prstGeom>
          <a:solidFill>
            <a:srgbClr val="D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413262"/>
            <a:ext cx="2700338" cy="3752586"/>
          </a:xfrm>
        </p:spPr>
        <p:txBody>
          <a:bodyPr rIns="216000"/>
          <a:lstStyle>
            <a:lvl1pPr marL="0" indent="0">
              <a:buNone/>
              <a:defRPr>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828576"/>
            <a:ext cx="2700338" cy="1264173"/>
          </a:xfrm>
        </p:spPr>
        <p:txBody>
          <a:bodyPr rIns="216000" bIns="180000" anchor="t"/>
          <a:lstStyle>
            <a:lvl1pPr>
              <a:defRPr>
                <a:solidFill>
                  <a:srgbClr val="243746"/>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090987" y="819150"/>
            <a:ext cx="7405688" cy="5346700"/>
          </a:xfrm>
          <a:prstGeom prst="rect">
            <a:avLst/>
          </a:prstGeom>
        </p:spPr>
        <p:txBody>
          <a:bodyPr lIns="180000" tIns="0" rIns="0" b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10" name="Straight Connector 9">
            <a:extLst>
              <a:ext uri="{FF2B5EF4-FFF2-40B4-BE49-F238E27FC236}">
                <a16:creationId xmlns:a16="http://schemas.microsoft.com/office/drawing/2014/main" id="{1DD5A502-4272-4E22-9389-C48A9C4367CC}"/>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04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ed left column-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0" y="0"/>
            <a:ext cx="4295775" cy="6858000"/>
          </a:xfrm>
          <a:prstGeom prst="rect">
            <a:avLst/>
          </a:prstGeom>
          <a:solidFill>
            <a:srgbClr val="D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413262"/>
            <a:ext cx="3600451" cy="3752586"/>
          </a:xfrm>
        </p:spPr>
        <p:txBody>
          <a:bodyPr rIns="216000"/>
          <a:lstStyle>
            <a:lvl1pPr marL="0" indent="0">
              <a:buNone/>
              <a:defRPr sz="1600">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4" y="828576"/>
            <a:ext cx="3600451" cy="1264173"/>
          </a:xfrm>
        </p:spPr>
        <p:txBody>
          <a:bodyPr rIns="216000" bIns="180000" anchor="t"/>
          <a:lstStyle>
            <a:lvl1pPr>
              <a:defRPr>
                <a:solidFill>
                  <a:srgbClr val="243746"/>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991099" y="819150"/>
            <a:ext cx="6505575" cy="5346700"/>
          </a:xfrm>
          <a:prstGeom prst="rect">
            <a:avLst/>
          </a:prstGeom>
        </p:spPr>
        <p:txBody>
          <a:bodyPr lIns="180000" tIns="0" rIns="0" bIns="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10" name="Straight Connector 9">
            <a:extLst>
              <a:ext uri="{FF2B5EF4-FFF2-40B4-BE49-F238E27FC236}">
                <a16:creationId xmlns:a16="http://schemas.microsoft.com/office/drawing/2014/main" id="{49358CCD-89E7-4827-909B-DB170742C6F2}"/>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22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5" name="Table 15">
            <a:extLst>
              <a:ext uri="{FF2B5EF4-FFF2-40B4-BE49-F238E27FC236}">
                <a16:creationId xmlns:a16="http://schemas.microsoft.com/office/drawing/2014/main" id="{DEBD90AC-FD60-41F4-9529-E31232224E59}"/>
              </a:ext>
            </a:extLst>
          </p:cNvPr>
          <p:cNvGraphicFramePr>
            <a:graphicFrameLocks noGrp="1"/>
          </p:cNvGraphicFramePr>
          <p:nvPr userDrawn="1">
            <p:extLst>
              <p:ext uri="{D42A27DB-BD31-4B8C-83A1-F6EECF244321}">
                <p14:modId xmlns:p14="http://schemas.microsoft.com/office/powerpoint/2010/main" val="2588235611"/>
              </p:ext>
            </p:extLst>
          </p:nvPr>
        </p:nvGraphicFramePr>
        <p:xfrm>
          <a:off x="-362400" y="-365400"/>
          <a:ext cx="12916800" cy="7588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06908691"/>
                    </a:ext>
                  </a:extLst>
                </a:gridCol>
                <a:gridCol w="698400">
                  <a:extLst>
                    <a:ext uri="{9D8B030D-6E8A-4147-A177-3AD203B41FA5}">
                      <a16:colId xmlns:a16="http://schemas.microsoft.com/office/drawing/2014/main" val="1122517581"/>
                    </a:ext>
                  </a:extLst>
                </a:gridCol>
                <a:gridCol w="900000">
                  <a:extLst>
                    <a:ext uri="{9D8B030D-6E8A-4147-A177-3AD203B41FA5}">
                      <a16:colId xmlns:a16="http://schemas.microsoft.com/office/drawing/2014/main" val="3921436069"/>
                    </a:ext>
                  </a:extLst>
                </a:gridCol>
                <a:gridCol w="900000">
                  <a:extLst>
                    <a:ext uri="{9D8B030D-6E8A-4147-A177-3AD203B41FA5}">
                      <a16:colId xmlns:a16="http://schemas.microsoft.com/office/drawing/2014/main" val="461690647"/>
                    </a:ext>
                  </a:extLst>
                </a:gridCol>
                <a:gridCol w="900000">
                  <a:extLst>
                    <a:ext uri="{9D8B030D-6E8A-4147-A177-3AD203B41FA5}">
                      <a16:colId xmlns:a16="http://schemas.microsoft.com/office/drawing/2014/main" val="3176828646"/>
                    </a:ext>
                  </a:extLst>
                </a:gridCol>
                <a:gridCol w="900000">
                  <a:extLst>
                    <a:ext uri="{9D8B030D-6E8A-4147-A177-3AD203B41FA5}">
                      <a16:colId xmlns:a16="http://schemas.microsoft.com/office/drawing/2014/main" val="4171762685"/>
                    </a:ext>
                  </a:extLst>
                </a:gridCol>
                <a:gridCol w="900000">
                  <a:extLst>
                    <a:ext uri="{9D8B030D-6E8A-4147-A177-3AD203B41FA5}">
                      <a16:colId xmlns:a16="http://schemas.microsoft.com/office/drawing/2014/main" val="2201640941"/>
                    </a:ext>
                  </a:extLst>
                </a:gridCol>
                <a:gridCol w="900000">
                  <a:extLst>
                    <a:ext uri="{9D8B030D-6E8A-4147-A177-3AD203B41FA5}">
                      <a16:colId xmlns:a16="http://schemas.microsoft.com/office/drawing/2014/main" val="3985058925"/>
                    </a:ext>
                  </a:extLst>
                </a:gridCol>
                <a:gridCol w="900000">
                  <a:extLst>
                    <a:ext uri="{9D8B030D-6E8A-4147-A177-3AD203B41FA5}">
                      <a16:colId xmlns:a16="http://schemas.microsoft.com/office/drawing/2014/main" val="2520456441"/>
                    </a:ext>
                  </a:extLst>
                </a:gridCol>
                <a:gridCol w="900000">
                  <a:extLst>
                    <a:ext uri="{9D8B030D-6E8A-4147-A177-3AD203B41FA5}">
                      <a16:colId xmlns:a16="http://schemas.microsoft.com/office/drawing/2014/main" val="3882555492"/>
                    </a:ext>
                  </a:extLst>
                </a:gridCol>
                <a:gridCol w="900000">
                  <a:extLst>
                    <a:ext uri="{9D8B030D-6E8A-4147-A177-3AD203B41FA5}">
                      <a16:colId xmlns:a16="http://schemas.microsoft.com/office/drawing/2014/main" val="1630932600"/>
                    </a:ext>
                  </a:extLst>
                </a:gridCol>
                <a:gridCol w="900000">
                  <a:extLst>
                    <a:ext uri="{9D8B030D-6E8A-4147-A177-3AD203B41FA5}">
                      <a16:colId xmlns:a16="http://schemas.microsoft.com/office/drawing/2014/main" val="4253300143"/>
                    </a:ext>
                  </a:extLst>
                </a:gridCol>
                <a:gridCol w="900000">
                  <a:extLst>
                    <a:ext uri="{9D8B030D-6E8A-4147-A177-3AD203B41FA5}">
                      <a16:colId xmlns:a16="http://schemas.microsoft.com/office/drawing/2014/main" val="3197937433"/>
                    </a:ext>
                  </a:extLst>
                </a:gridCol>
                <a:gridCol w="900000">
                  <a:extLst>
                    <a:ext uri="{9D8B030D-6E8A-4147-A177-3AD203B41FA5}">
                      <a16:colId xmlns:a16="http://schemas.microsoft.com/office/drawing/2014/main" val="2775328341"/>
                    </a:ext>
                  </a:extLst>
                </a:gridCol>
                <a:gridCol w="698400">
                  <a:extLst>
                    <a:ext uri="{9D8B030D-6E8A-4147-A177-3AD203B41FA5}">
                      <a16:colId xmlns:a16="http://schemas.microsoft.com/office/drawing/2014/main" val="3434562342"/>
                    </a:ext>
                  </a:extLst>
                </a:gridCol>
                <a:gridCol w="360000">
                  <a:extLst>
                    <a:ext uri="{9D8B030D-6E8A-4147-A177-3AD203B41FA5}">
                      <a16:colId xmlns:a16="http://schemas.microsoft.com/office/drawing/2014/main" val="2670757722"/>
                    </a:ext>
                  </a:extLst>
                </a:gridCol>
              </a:tblGrid>
              <a:tr h="360000">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DnDiag">
                      <a:fgClr>
                        <a:schemeClr val="bg1">
                          <a:lumMod val="50000"/>
                        </a:schemeClr>
                      </a:fgClr>
                      <a:bgClr>
                        <a:schemeClr val="bg1"/>
                      </a:bgClr>
                    </a:pattFill>
                  </a:tcPr>
                </a:tc>
                <a:tc>
                  <a:txBody>
                    <a:bodyPr/>
                    <a:lstStyle/>
                    <a:p>
                      <a:pPr algn="ctr"/>
                      <a:r>
                        <a:rPr lang="nb-NO" sz="700" err="1">
                          <a:solidFill>
                            <a:schemeClr val="bg1"/>
                          </a:solidFill>
                        </a:rPr>
                        <a:t>Left</a:t>
                      </a:r>
                      <a:r>
                        <a:rPr lang="nb-NO" sz="700">
                          <a:solidFill>
                            <a:schemeClr val="bg1"/>
                          </a:solidFill>
                        </a:rPr>
                        <a:t> margin</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nb-NO" sz="700">
                          <a:solidFill>
                            <a:schemeClr val="bg1"/>
                          </a:solidFill>
                        </a:rPr>
                        <a:t>1</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2</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3</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4</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5</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6</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7</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8</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9</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10</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11</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12</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Right margin</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1">
                          <a:lumMod val="50000"/>
                        </a:schemeClr>
                      </a:fgClr>
                      <a:bgClr>
                        <a:schemeClr val="bg1"/>
                      </a:bgClr>
                    </a:pattFill>
                  </a:tcPr>
                </a:tc>
                <a:extLst>
                  <a:ext uri="{0D108BD9-81ED-4DB2-BD59-A6C34878D82A}">
                    <a16:rowId xmlns:a16="http://schemas.microsoft.com/office/drawing/2014/main" val="1267116639"/>
                  </a:ext>
                </a:extLst>
              </a:tr>
              <a:tr h="824400">
                <a:tc>
                  <a:txBody>
                    <a:bodyPr/>
                    <a:lstStyle/>
                    <a:p>
                      <a:pPr algn="ctr"/>
                      <a:r>
                        <a:rPr lang="nb-NO" sz="700">
                          <a:solidFill>
                            <a:schemeClr val="bg1"/>
                          </a:solidFill>
                        </a:rPr>
                        <a:t>Logo Space</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Logo </a:t>
                      </a:r>
                      <a:r>
                        <a:rPr lang="nb-NO" sz="700" err="1">
                          <a:solidFill>
                            <a:schemeClr val="bg1"/>
                          </a:solidFill>
                        </a:rPr>
                        <a:t>space</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284756019"/>
                  </a:ext>
                </a:extLst>
              </a:tr>
              <a:tr h="594000">
                <a:tc>
                  <a:txBody>
                    <a:bodyPr/>
                    <a:lstStyle/>
                    <a:p>
                      <a:pPr algn="ctr"/>
                      <a:r>
                        <a:rPr lang="nb-NO" sz="700">
                          <a:solidFill>
                            <a:schemeClr val="bg1"/>
                          </a:solidFill>
                        </a:rPr>
                        <a:t>1</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628835"/>
                  </a:ext>
                </a:extLst>
              </a:tr>
              <a:tr h="594000">
                <a:tc>
                  <a:txBody>
                    <a:bodyPr/>
                    <a:lstStyle/>
                    <a:p>
                      <a:pPr algn="ctr"/>
                      <a:r>
                        <a:rPr lang="nb-NO" sz="700">
                          <a:solidFill>
                            <a:schemeClr val="bg1"/>
                          </a:solidFill>
                        </a:rPr>
                        <a:t>2</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2</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786395"/>
                  </a:ext>
                </a:extLst>
              </a:tr>
              <a:tr h="594000">
                <a:tc>
                  <a:txBody>
                    <a:bodyPr/>
                    <a:lstStyle/>
                    <a:p>
                      <a:pPr algn="ctr"/>
                      <a:r>
                        <a:rPr lang="nb-NO" sz="700">
                          <a:solidFill>
                            <a:schemeClr val="bg1"/>
                          </a:solidFill>
                        </a:rPr>
                        <a:t>3</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3</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9840466"/>
                  </a:ext>
                </a:extLst>
              </a:tr>
              <a:tr h="594000">
                <a:tc>
                  <a:txBody>
                    <a:bodyPr/>
                    <a:lstStyle/>
                    <a:p>
                      <a:pPr algn="ctr"/>
                      <a:r>
                        <a:rPr lang="nb-NO" sz="700">
                          <a:solidFill>
                            <a:schemeClr val="bg1"/>
                          </a:solidFill>
                        </a:rPr>
                        <a:t>4</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4</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749273"/>
                  </a:ext>
                </a:extLst>
              </a:tr>
              <a:tr h="594000">
                <a:tc>
                  <a:txBody>
                    <a:bodyPr/>
                    <a:lstStyle/>
                    <a:p>
                      <a:pPr algn="ctr"/>
                      <a:r>
                        <a:rPr lang="nb-NO" sz="700">
                          <a:solidFill>
                            <a:schemeClr val="bg1"/>
                          </a:solidFill>
                        </a:rPr>
                        <a:t>5</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5</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97255"/>
                  </a:ext>
                </a:extLst>
              </a:tr>
              <a:tr h="594000">
                <a:tc>
                  <a:txBody>
                    <a:bodyPr/>
                    <a:lstStyle/>
                    <a:p>
                      <a:pPr algn="ctr"/>
                      <a:r>
                        <a:rPr lang="nb-NO" sz="700">
                          <a:solidFill>
                            <a:schemeClr val="bg1"/>
                          </a:solidFill>
                        </a:rPr>
                        <a:t>6</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6</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784121"/>
                  </a:ext>
                </a:extLst>
              </a:tr>
              <a:tr h="594000">
                <a:tc>
                  <a:txBody>
                    <a:bodyPr/>
                    <a:lstStyle/>
                    <a:p>
                      <a:pPr algn="ctr"/>
                      <a:r>
                        <a:rPr lang="nb-NO" sz="700">
                          <a:solidFill>
                            <a:schemeClr val="bg1"/>
                          </a:solidFill>
                        </a:rPr>
                        <a:t>7</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7</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9926277"/>
                  </a:ext>
                </a:extLst>
              </a:tr>
              <a:tr h="594000">
                <a:tc>
                  <a:txBody>
                    <a:bodyPr/>
                    <a:lstStyle/>
                    <a:p>
                      <a:pPr algn="ctr"/>
                      <a:r>
                        <a:rPr lang="nb-NO" sz="700">
                          <a:solidFill>
                            <a:schemeClr val="bg1"/>
                          </a:solidFill>
                        </a:rPr>
                        <a:t>8</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8</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13238"/>
                  </a:ext>
                </a:extLst>
              </a:tr>
              <a:tr h="594000">
                <a:tc>
                  <a:txBody>
                    <a:bodyPr/>
                    <a:lstStyle/>
                    <a:p>
                      <a:pPr algn="ctr"/>
                      <a:r>
                        <a:rPr lang="nb-NO" sz="700">
                          <a:solidFill>
                            <a:schemeClr val="bg1"/>
                          </a:solidFill>
                        </a:rPr>
                        <a:t>9</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9</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967900"/>
                  </a:ext>
                </a:extLst>
              </a:tr>
              <a:tr h="698400">
                <a:tc>
                  <a:txBody>
                    <a:bodyPr/>
                    <a:lstStyle/>
                    <a:p>
                      <a:pPr algn="ctr"/>
                      <a:r>
                        <a:rPr lang="nb-NO" sz="700" err="1">
                          <a:solidFill>
                            <a:schemeClr val="bg1"/>
                          </a:solidFill>
                        </a:rPr>
                        <a:t>Bottom</a:t>
                      </a:r>
                      <a:r>
                        <a:rPr lang="nb-NO" sz="700">
                          <a:solidFill>
                            <a:schemeClr val="bg1"/>
                          </a:solidFill>
                        </a:rPr>
                        <a:t> margin</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err="1">
                          <a:solidFill>
                            <a:schemeClr val="bg1"/>
                          </a:solidFill>
                        </a:rPr>
                        <a:t>Bottom</a:t>
                      </a:r>
                      <a:r>
                        <a:rPr lang="nb-NO" sz="700">
                          <a:solidFill>
                            <a:schemeClr val="bg1"/>
                          </a:solidFill>
                        </a:rPr>
                        <a:t> margin</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749541604"/>
                  </a:ext>
                </a:extLst>
              </a:tr>
              <a:tr h="360000">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1">
                          <a:lumMod val="50000"/>
                        </a:schemeClr>
                      </a:fgClr>
                      <a:bgClr>
                        <a:schemeClr val="bg1"/>
                      </a:bgClr>
                    </a:pattFill>
                  </a:tcPr>
                </a:tc>
                <a:tc>
                  <a:txBody>
                    <a:bodyPr/>
                    <a:lstStyle/>
                    <a:p>
                      <a:pPr algn="ctr"/>
                      <a:r>
                        <a:rPr lang="nb-NO" sz="700" err="1">
                          <a:solidFill>
                            <a:schemeClr val="bg1"/>
                          </a:solidFill>
                        </a:rPr>
                        <a:t>Left</a:t>
                      </a:r>
                      <a:r>
                        <a:rPr lang="nb-NO" sz="700">
                          <a:solidFill>
                            <a:schemeClr val="bg1"/>
                          </a:solidFill>
                        </a:rPr>
                        <a:t> margin</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nb-NO" sz="700">
                          <a:solidFill>
                            <a:schemeClr val="bg1"/>
                          </a:solidFill>
                        </a:rPr>
                        <a:t>1</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2</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3</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4</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5</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6</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7</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8</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9</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10</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11</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12</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Right margin</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DnDiag">
                      <a:fgClr>
                        <a:schemeClr val="bg1">
                          <a:lumMod val="50000"/>
                        </a:schemeClr>
                      </a:fgClr>
                      <a:bgClr>
                        <a:schemeClr val="bg1"/>
                      </a:bgClr>
                    </a:pattFill>
                  </a:tcPr>
                </a:tc>
                <a:extLst>
                  <a:ext uri="{0D108BD9-81ED-4DB2-BD59-A6C34878D82A}">
                    <a16:rowId xmlns:a16="http://schemas.microsoft.com/office/drawing/2014/main" val="87438051"/>
                  </a:ext>
                </a:extLst>
              </a:tr>
            </a:tbl>
          </a:graphicData>
        </a:graphic>
      </p:graphicFrame>
      <p:sp>
        <p:nvSpPr>
          <p:cNvPr id="2" name="Title Placeholder 1">
            <a:extLst>
              <a:ext uri="{FF2B5EF4-FFF2-40B4-BE49-F238E27FC236}">
                <a16:creationId xmlns:a16="http://schemas.microsoft.com/office/drawing/2014/main" id="{6358EDB7-2099-41D3-A175-DAC6E212AAF8}"/>
              </a:ext>
            </a:extLst>
          </p:cNvPr>
          <p:cNvSpPr>
            <a:spLocks noGrp="1"/>
          </p:cNvSpPr>
          <p:nvPr>
            <p:ph type="title"/>
          </p:nvPr>
        </p:nvSpPr>
        <p:spPr>
          <a:xfrm>
            <a:off x="694296" y="820012"/>
            <a:ext cx="10797447" cy="595007"/>
          </a:xfrm>
          <a:prstGeom prst="rect">
            <a:avLst/>
          </a:prstGeom>
        </p:spPr>
        <p:txBody>
          <a:bodyPr vert="horz" lIns="0" tIns="180000" rIns="0" bIns="0" rtlCol="0" anchor="t">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75D17EAE-7603-437B-BEF7-B208D7061457}"/>
              </a:ext>
            </a:extLst>
          </p:cNvPr>
          <p:cNvSpPr>
            <a:spLocks noGrp="1"/>
          </p:cNvSpPr>
          <p:nvPr>
            <p:ph type="body" idx="1"/>
          </p:nvPr>
        </p:nvSpPr>
        <p:spPr>
          <a:xfrm>
            <a:off x="698360" y="1800000"/>
            <a:ext cx="10789317" cy="435590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3" name="Slide Number Placeholder 5">
            <a:extLst>
              <a:ext uri="{FF2B5EF4-FFF2-40B4-BE49-F238E27FC236}">
                <a16:creationId xmlns:a16="http://schemas.microsoft.com/office/drawing/2014/main" id="{DEF3BA3A-53B3-4BA4-830A-4527AF9F325A}"/>
              </a:ext>
            </a:extLst>
          </p:cNvPr>
          <p:cNvSpPr>
            <a:spLocks noGrp="1"/>
          </p:cNvSpPr>
          <p:nvPr>
            <p:ph type="sldNum" sz="quarter" idx="4"/>
          </p:nvPr>
        </p:nvSpPr>
        <p:spPr>
          <a:xfrm>
            <a:off x="695324" y="6596187"/>
            <a:ext cx="245260" cy="217625"/>
          </a:xfrm>
          <a:prstGeom prst="rect">
            <a:avLst/>
          </a:prstGeom>
        </p:spPr>
        <p:txBody>
          <a:bodyPr vert="horz" wrap="none" lIns="0" tIns="46800" rIns="0" bIns="46800" rtlCol="0" anchor="ctr">
            <a:spAutoFit/>
          </a:bodyPr>
          <a:lstStyle>
            <a:lvl1pPr algn="l">
              <a:defRPr sz="800">
                <a:solidFill>
                  <a:srgbClr val="7C8F98"/>
                </a:solidFill>
                <a:latin typeface="+mn-lt"/>
              </a:defRPr>
            </a:lvl1pPr>
          </a:lstStyle>
          <a:p>
            <a:fld id="{5D1E5300-FC0F-4317-A193-EF6CE9E6F7B5}" type="slidenum">
              <a:rPr lang="en-GB" smtClean="0"/>
              <a:pPr/>
              <a:t>‹#›</a:t>
            </a:fld>
            <a:r>
              <a:rPr lang="en-GB"/>
              <a:t>  |  </a:t>
            </a:r>
            <a:endParaRPr lang="en-GB" noProof="0"/>
          </a:p>
        </p:txBody>
      </p:sp>
      <p:sp>
        <p:nvSpPr>
          <p:cNvPr id="36" name="Classification">
            <a:extLst>
              <a:ext uri="{FF2B5EF4-FFF2-40B4-BE49-F238E27FC236}">
                <a16:creationId xmlns:a16="http://schemas.microsoft.com/office/drawing/2014/main" id="{CCE8DDFB-884A-4040-A8EB-D8221E682614}"/>
              </a:ext>
            </a:extLst>
          </p:cNvPr>
          <p:cNvSpPr txBox="1"/>
          <p:nvPr userDrawn="1"/>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r>
              <a:rPr lang="en-GB" noProof="0">
                <a:latin typeface="+mn-lt"/>
              </a:rPr>
              <a:t>Open</a:t>
            </a:r>
          </a:p>
        </p:txBody>
      </p:sp>
      <p:sp>
        <p:nvSpPr>
          <p:cNvPr id="37" name="DateBox">
            <a:extLst>
              <a:ext uri="{FF2B5EF4-FFF2-40B4-BE49-F238E27FC236}">
                <a16:creationId xmlns:a16="http://schemas.microsoft.com/office/drawing/2014/main" id="{66CDF6A4-3F2C-4A0A-88CC-5D8A55FE1230}"/>
              </a:ext>
            </a:extLst>
          </p:cNvPr>
          <p:cNvSpPr txBox="1"/>
          <p:nvPr userDrawn="1"/>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endParaRPr lang="en-GB" noProof="0">
              <a:latin typeface="+mn-lt"/>
            </a:endParaRPr>
          </a:p>
        </p:txBody>
      </p:sp>
      <p:sp>
        <p:nvSpPr>
          <p:cNvPr id="4" name="isEquinor" hidden="1">
            <a:extLst>
              <a:ext uri="{FF2B5EF4-FFF2-40B4-BE49-F238E27FC236}">
                <a16:creationId xmlns:a16="http://schemas.microsoft.com/office/drawing/2014/main" id="{5118DC7A-7735-4C04-9A17-53916530E1F8}"/>
              </a:ext>
            </a:extLst>
          </p:cNvPr>
          <p:cNvSpPr/>
          <p:nvPr userDrawn="1"/>
        </p:nvSpPr>
        <p:spPr>
          <a:xfrm>
            <a:off x="349624" y="242047"/>
            <a:ext cx="2050676" cy="201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Graphic 52">
            <a:extLst>
              <a:ext uri="{FF2B5EF4-FFF2-40B4-BE49-F238E27FC236}">
                <a16:creationId xmlns:a16="http://schemas.microsoft.com/office/drawing/2014/main" id="{08BF3E39-2C38-474C-920D-4207B62550B8}"/>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0430219" y="175144"/>
            <a:ext cx="1078648" cy="427693"/>
          </a:xfrm>
          <a:prstGeom prst="rect">
            <a:avLst/>
          </a:prstGeom>
        </p:spPr>
      </p:pic>
      <p:graphicFrame>
        <p:nvGraphicFramePr>
          <p:cNvPr id="17" name="Table 17">
            <a:extLst>
              <a:ext uri="{FF2B5EF4-FFF2-40B4-BE49-F238E27FC236}">
                <a16:creationId xmlns:a16="http://schemas.microsoft.com/office/drawing/2014/main" id="{A9751D39-C401-4890-BA02-013724A8DE6D}"/>
              </a:ext>
            </a:extLst>
          </p:cNvPr>
          <p:cNvGraphicFramePr>
            <a:graphicFrameLocks noGrp="1"/>
          </p:cNvGraphicFramePr>
          <p:nvPr userDrawn="1">
            <p:extLst>
              <p:ext uri="{D42A27DB-BD31-4B8C-83A1-F6EECF244321}">
                <p14:modId xmlns:p14="http://schemas.microsoft.com/office/powerpoint/2010/main" val="4194168426"/>
              </p:ext>
            </p:extLst>
          </p:nvPr>
        </p:nvGraphicFramePr>
        <p:xfrm>
          <a:off x="12552080" y="821391"/>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682149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4" orient="horz" pos="516">
          <p15:clr>
            <a:srgbClr val="F26B43"/>
          </p15:clr>
        </p15:guide>
        <p15:guide id="6" orient="horz" pos="890">
          <p15:clr>
            <a:srgbClr val="F26B43"/>
          </p15:clr>
        </p15:guide>
        <p15:guide id="8" orient="horz" pos="1265">
          <p15:clr>
            <a:srgbClr val="F26B43"/>
          </p15:clr>
        </p15:guide>
        <p15:guide id="10" orient="horz" pos="1638">
          <p15:clr>
            <a:srgbClr val="F26B43"/>
          </p15:clr>
        </p15:guide>
        <p15:guide id="14" orient="horz" pos="2013">
          <p15:clr>
            <a:srgbClr val="F26B43"/>
          </p15:clr>
        </p15:guide>
        <p15:guide id="15" orient="horz" pos="2387">
          <p15:clr>
            <a:srgbClr val="F26B43"/>
          </p15:clr>
        </p15:guide>
        <p15:guide id="18" orient="horz" pos="2760">
          <p15:clr>
            <a:srgbClr val="F26B43"/>
          </p15:clr>
        </p15:guide>
        <p15:guide id="20" orient="horz" pos="3135">
          <p15:clr>
            <a:srgbClr val="F26B43"/>
          </p15:clr>
        </p15:guide>
        <p15:guide id="21" orient="horz" pos="3510">
          <p15:clr>
            <a:srgbClr val="F26B43"/>
          </p15:clr>
        </p15:guide>
        <p15:guide id="22" pos="6675">
          <p15:clr>
            <a:srgbClr val="F26B43"/>
          </p15:clr>
        </p15:guide>
        <p15:guide id="24" pos="6108">
          <p15:clr>
            <a:srgbClr val="F26B43"/>
          </p15:clr>
        </p15:guide>
        <p15:guide id="26" pos="5541">
          <p15:clr>
            <a:srgbClr val="F26B43"/>
          </p15:clr>
        </p15:guide>
        <p15:guide id="28" pos="4974">
          <p15:clr>
            <a:srgbClr val="F26B43"/>
          </p15:clr>
        </p15:guide>
        <p15:guide id="30" pos="4407">
          <p15:clr>
            <a:srgbClr val="F26B43"/>
          </p15:clr>
        </p15:guide>
        <p15:guide id="32" pos="3840">
          <p15:clr>
            <a:srgbClr val="F26B43"/>
          </p15:clr>
        </p15:guide>
        <p15:guide id="34" pos="3273">
          <p15:clr>
            <a:srgbClr val="F26B43"/>
          </p15:clr>
        </p15:guide>
        <p15:guide id="36" pos="2706">
          <p15:clr>
            <a:srgbClr val="F26B43"/>
          </p15:clr>
        </p15:guide>
        <p15:guide id="38" pos="2139">
          <p15:clr>
            <a:srgbClr val="F26B43"/>
          </p15:clr>
        </p15:guide>
        <p15:guide id="40" pos="1572">
          <p15:clr>
            <a:srgbClr val="F26B43"/>
          </p15:clr>
        </p15:guide>
        <p15:guide id="42" pos="1005">
          <p15:clr>
            <a:srgbClr val="F26B43"/>
          </p15:clr>
        </p15:guide>
        <p15:guide id="43" orient="horz" pos="3884">
          <p15:clr>
            <a:srgbClr val="F26B43"/>
          </p15:clr>
        </p15:guide>
        <p15:guide id="44" orient="horz" pos="41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equinor.com/" TargetMode="External"/><Relationship Id="rId2" Type="http://schemas.openxmlformats.org/officeDocument/2006/relationships/hyperlink" Target="mailto:knstro@equinor.com"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6CA054-0789-E2B8-F78C-F7D853EEF4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1E5300-FC0F-4317-A193-EF6CE9E6F7B5}" type="slidenum">
              <a:rPr kumimoji="0" lang="en-GB" sz="800" b="0" i="0" u="none" strike="noStrike" kern="1200" cap="none" spc="0" normalizeH="0" baseline="0" noProof="0" smtClean="0">
                <a:ln>
                  <a:noFill/>
                </a:ln>
                <a:solidFill>
                  <a:srgbClr val="7C8F98"/>
                </a:solidFill>
                <a:effectLst/>
                <a:uLnTx/>
                <a:uFillTx/>
                <a:latin typeface="Equino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r>
              <a:rPr kumimoji="0" lang="en-GB" sz="800" b="0" i="0" u="none" strike="noStrike" kern="1200" cap="none" spc="0" normalizeH="0" baseline="0" noProof="0">
                <a:ln>
                  <a:noFill/>
                </a:ln>
                <a:solidFill>
                  <a:srgbClr val="7C8F98"/>
                </a:solidFill>
                <a:effectLst/>
                <a:uLnTx/>
                <a:uFillTx/>
                <a:latin typeface="Equinor"/>
                <a:ea typeface="+mn-ea"/>
                <a:cs typeface="+mn-cs"/>
              </a:rPr>
              <a:t>  |  </a:t>
            </a:r>
          </a:p>
        </p:txBody>
      </p:sp>
      <p:sp>
        <p:nvSpPr>
          <p:cNvPr id="3" name="Title 1">
            <a:extLst>
              <a:ext uri="{FF2B5EF4-FFF2-40B4-BE49-F238E27FC236}">
                <a16:creationId xmlns:a16="http://schemas.microsoft.com/office/drawing/2014/main" id="{3F4C28BB-50ED-9AF2-7F11-4BEAC0E4FCBF}"/>
              </a:ext>
            </a:extLst>
          </p:cNvPr>
          <p:cNvSpPr txBox="1">
            <a:spLocks/>
          </p:cNvSpPr>
          <p:nvPr/>
        </p:nvSpPr>
        <p:spPr>
          <a:xfrm>
            <a:off x="695325" y="820801"/>
            <a:ext cx="10801350" cy="592073"/>
          </a:xfrm>
          <a:prstGeom prst="rect">
            <a:avLst/>
          </a:prstGeom>
        </p:spPr>
        <p:txBody>
          <a:bodyPr/>
          <a:lst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43746"/>
                </a:solidFill>
                <a:effectLst/>
                <a:uLnTx/>
                <a:uFillTx/>
                <a:latin typeface="Equinor Medium"/>
                <a:ea typeface="+mj-ea"/>
                <a:cs typeface="+mj-cs"/>
              </a:rPr>
              <a:t>Travel Risk Management in Equinor</a:t>
            </a:r>
          </a:p>
        </p:txBody>
      </p:sp>
      <p:sp>
        <p:nvSpPr>
          <p:cNvPr id="4" name="Content Placeholder 2">
            <a:extLst>
              <a:ext uri="{FF2B5EF4-FFF2-40B4-BE49-F238E27FC236}">
                <a16:creationId xmlns:a16="http://schemas.microsoft.com/office/drawing/2014/main" id="{20B08FDD-24CD-19FC-05D7-D0289EBAC082}"/>
              </a:ext>
            </a:extLst>
          </p:cNvPr>
          <p:cNvSpPr txBox="1">
            <a:spLocks/>
          </p:cNvSpPr>
          <p:nvPr/>
        </p:nvSpPr>
        <p:spPr>
          <a:xfrm>
            <a:off x="698360" y="1800000"/>
            <a:ext cx="10789317" cy="4355904"/>
          </a:xfrm>
          <a:prstGeom prst="rect">
            <a:avLst/>
          </a:prstGeom>
        </p:spPr>
        <p:txBody>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nb-NO" sz="2000" dirty="0"/>
              <a:t>Equinor Definition of Travel Risk</a:t>
            </a:r>
          </a:p>
          <a:p>
            <a:pPr>
              <a:lnSpc>
                <a:spcPct val="200000"/>
              </a:lnSpc>
            </a:pPr>
            <a:r>
              <a:rPr lang="nb-NO" sz="2000" dirty="0" err="1"/>
              <a:t>Identify</a:t>
            </a:r>
            <a:r>
              <a:rPr lang="nb-NO" sz="2000" dirty="0"/>
              <a:t> Travel Risk	</a:t>
            </a:r>
          </a:p>
          <a:p>
            <a:pPr>
              <a:lnSpc>
                <a:spcPct val="200000"/>
              </a:lnSpc>
            </a:pPr>
            <a:r>
              <a:rPr lang="nb-NO" sz="2000" dirty="0"/>
              <a:t>Manage Travel Risk</a:t>
            </a:r>
          </a:p>
          <a:p>
            <a:pPr>
              <a:lnSpc>
                <a:spcPct val="200000"/>
              </a:lnSpc>
            </a:pPr>
            <a:r>
              <a:rPr lang="nb-NO" sz="2000" dirty="0"/>
              <a:t>Scope	</a:t>
            </a:r>
          </a:p>
          <a:p>
            <a:pPr>
              <a:lnSpc>
                <a:spcPct val="200000"/>
              </a:lnSpc>
            </a:pPr>
            <a:r>
              <a:rPr lang="nb-NO" sz="2000" dirty="0"/>
              <a:t>Focus Areas </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endParaRPr kumimoji="0" lang="en-GB" sz="1600" b="0" i="0" u="none" strike="noStrike" kern="1200" cap="none" spc="0" normalizeH="0" baseline="0" noProof="0" dirty="0">
              <a:ln>
                <a:noFill/>
              </a:ln>
              <a:solidFill>
                <a:srgbClr val="243746"/>
              </a:solidFill>
              <a:effectLst/>
              <a:uLnTx/>
              <a:uFillTx/>
              <a:latin typeface="Equinor"/>
              <a:ea typeface="Verdana" panose="020B0604030504040204" pitchFamily="34" charset="0"/>
            </a:endParaRPr>
          </a:p>
        </p:txBody>
      </p:sp>
      <p:cxnSp>
        <p:nvCxnSpPr>
          <p:cNvPr id="6" name="Straight Connector 5">
            <a:extLst>
              <a:ext uri="{FF2B5EF4-FFF2-40B4-BE49-F238E27FC236}">
                <a16:creationId xmlns:a16="http://schemas.microsoft.com/office/drawing/2014/main" id="{D6D39FED-AD92-09B8-BB09-F0421BDE78D3}"/>
              </a:ext>
            </a:extLst>
          </p:cNvPr>
          <p:cNvCxnSpPr>
            <a:cxnSpLocks/>
          </p:cNvCxnSpPr>
          <p:nvPr/>
        </p:nvCxnSpPr>
        <p:spPr>
          <a:xfrm>
            <a:off x="695324" y="1412874"/>
            <a:ext cx="10852629" cy="0"/>
          </a:xfrm>
          <a:prstGeom prst="line">
            <a:avLst/>
          </a:prstGeom>
          <a:ln w="38100">
            <a:gradFill flip="none" rotWithShape="1">
              <a:gsLst>
                <a:gs pos="0">
                  <a:schemeClr val="accent2">
                    <a:alpha val="0"/>
                  </a:schemeClr>
                </a:gs>
                <a:gs pos="40000">
                  <a:schemeClr val="accent1">
                    <a:lumMod val="45000"/>
                    <a:lumOff val="55000"/>
                  </a:schemeClr>
                </a:gs>
                <a:gs pos="65000">
                  <a:schemeClr val="accent1">
                    <a:lumMod val="45000"/>
                    <a:lumOff val="55000"/>
                  </a:schemeClr>
                </a:gs>
                <a:gs pos="100000">
                  <a:schemeClr val="accent2"/>
                </a:gs>
              </a:gsLst>
              <a:lin ang="8100000" scaled="1"/>
              <a:tileRect/>
            </a:gra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0142D-CF7C-7CD6-8180-9D000B64B1D0}"/>
              </a:ext>
            </a:extLst>
          </p:cNvPr>
          <p:cNvSpPr txBox="1"/>
          <p:nvPr/>
        </p:nvSpPr>
        <p:spPr>
          <a:xfrm>
            <a:off x="5270014" y="4988691"/>
            <a:ext cx="2238113" cy="338554"/>
          </a:xfrm>
          <a:prstGeom prst="rect">
            <a:avLst/>
          </a:prstGeom>
          <a:noFill/>
        </p:spPr>
        <p:txBody>
          <a:bodyPr wrap="none" rtlCol="0">
            <a:spAutoFit/>
          </a:bodyPr>
          <a:lstStyle/>
          <a:p>
            <a:r>
              <a:rPr lang="nb-NO" sz="1600" dirty="0" err="1">
                <a:solidFill>
                  <a:prstClr val="black"/>
                </a:solidFill>
              </a:rPr>
              <a:t>Travel@Equinor</a:t>
            </a:r>
            <a:r>
              <a:rPr lang="nb-NO" sz="1600" dirty="0">
                <a:solidFill>
                  <a:prstClr val="black"/>
                </a:solidFill>
              </a:rPr>
              <a:t> portal</a:t>
            </a:r>
          </a:p>
        </p:txBody>
      </p:sp>
      <p:sp>
        <p:nvSpPr>
          <p:cNvPr id="11" name="TextBox 10">
            <a:extLst>
              <a:ext uri="{FF2B5EF4-FFF2-40B4-BE49-F238E27FC236}">
                <a16:creationId xmlns:a16="http://schemas.microsoft.com/office/drawing/2014/main" id="{34F3C183-1E9E-C57C-525F-2759FB433288}"/>
              </a:ext>
            </a:extLst>
          </p:cNvPr>
          <p:cNvSpPr txBox="1"/>
          <p:nvPr/>
        </p:nvSpPr>
        <p:spPr>
          <a:xfrm>
            <a:off x="8459631" y="5734194"/>
            <a:ext cx="3321743" cy="338554"/>
          </a:xfrm>
          <a:prstGeom prst="rect">
            <a:avLst/>
          </a:prstGeom>
          <a:noFill/>
        </p:spPr>
        <p:txBody>
          <a:bodyPr wrap="none" rtlCol="0">
            <a:spAutoFit/>
          </a:bodyPr>
          <a:lstStyle/>
          <a:p>
            <a:r>
              <a:rPr lang="nb-NO" sz="1600" dirty="0">
                <a:solidFill>
                  <a:prstClr val="black"/>
                </a:solidFill>
              </a:rPr>
              <a:t>Equinor Country Information portal</a:t>
            </a:r>
          </a:p>
        </p:txBody>
      </p:sp>
      <p:pic>
        <p:nvPicPr>
          <p:cNvPr id="9" name="Picture 8">
            <a:extLst>
              <a:ext uri="{FF2B5EF4-FFF2-40B4-BE49-F238E27FC236}">
                <a16:creationId xmlns:a16="http://schemas.microsoft.com/office/drawing/2014/main" id="{C232C26F-EFD1-569D-B90D-382196955E2C}"/>
              </a:ext>
            </a:extLst>
          </p:cNvPr>
          <p:cNvPicPr>
            <a:picLocks noChangeAspect="1"/>
          </p:cNvPicPr>
          <p:nvPr/>
        </p:nvPicPr>
        <p:blipFill>
          <a:blip r:embed="rId2"/>
          <a:stretch>
            <a:fillRect/>
          </a:stretch>
        </p:blipFill>
        <p:spPr>
          <a:xfrm>
            <a:off x="4901194" y="1657686"/>
            <a:ext cx="2975755" cy="3306394"/>
          </a:xfrm>
          <a:prstGeom prst="rect">
            <a:avLst/>
          </a:prstGeom>
          <a:ln>
            <a:solidFill>
              <a:srgbClr val="4472C4"/>
            </a:solidFill>
          </a:ln>
        </p:spPr>
      </p:pic>
      <p:pic>
        <p:nvPicPr>
          <p:cNvPr id="12" name="Picture 11">
            <a:extLst>
              <a:ext uri="{FF2B5EF4-FFF2-40B4-BE49-F238E27FC236}">
                <a16:creationId xmlns:a16="http://schemas.microsoft.com/office/drawing/2014/main" id="{EC5B913A-3E0E-B7E7-321F-7A7CD424890A}"/>
              </a:ext>
            </a:extLst>
          </p:cNvPr>
          <p:cNvPicPr>
            <a:picLocks noChangeAspect="1"/>
          </p:cNvPicPr>
          <p:nvPr/>
        </p:nvPicPr>
        <p:blipFill>
          <a:blip r:embed="rId3"/>
          <a:stretch>
            <a:fillRect/>
          </a:stretch>
        </p:blipFill>
        <p:spPr>
          <a:xfrm>
            <a:off x="8170646" y="3620058"/>
            <a:ext cx="3904425" cy="2132627"/>
          </a:xfrm>
          <a:prstGeom prst="rect">
            <a:avLst/>
          </a:prstGeom>
          <a:ln>
            <a:solidFill>
              <a:schemeClr val="accent1"/>
            </a:solidFill>
          </a:ln>
        </p:spPr>
      </p:pic>
    </p:spTree>
    <p:extLst>
      <p:ext uri="{BB962C8B-B14F-4D97-AF65-F5344CB8AC3E}">
        <p14:creationId xmlns:p14="http://schemas.microsoft.com/office/powerpoint/2010/main" val="39380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6CA054-0789-E2B8-F78C-F7D853EEF4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1E5300-FC0F-4317-A193-EF6CE9E6F7B5}" type="slidenum">
              <a:rPr kumimoji="0" lang="en-GB" sz="800" b="0" i="0" u="none" strike="noStrike" kern="1200" cap="none" spc="0" normalizeH="0" baseline="0" noProof="0" smtClean="0">
                <a:ln>
                  <a:noFill/>
                </a:ln>
                <a:solidFill>
                  <a:srgbClr val="7C8F98"/>
                </a:solidFill>
                <a:effectLst/>
                <a:uLnTx/>
                <a:uFillTx/>
                <a:latin typeface="Equino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800" b="0" i="0" u="none" strike="noStrike" kern="1200" cap="none" spc="0" normalizeH="0" baseline="0" noProof="0">
                <a:ln>
                  <a:noFill/>
                </a:ln>
                <a:solidFill>
                  <a:srgbClr val="7C8F98"/>
                </a:solidFill>
                <a:effectLst/>
                <a:uLnTx/>
                <a:uFillTx/>
                <a:latin typeface="Equinor"/>
                <a:ea typeface="+mn-ea"/>
                <a:cs typeface="+mn-cs"/>
              </a:rPr>
              <a:t>  |  </a:t>
            </a:r>
          </a:p>
        </p:txBody>
      </p:sp>
      <p:sp>
        <p:nvSpPr>
          <p:cNvPr id="3" name="Title 1">
            <a:extLst>
              <a:ext uri="{FF2B5EF4-FFF2-40B4-BE49-F238E27FC236}">
                <a16:creationId xmlns:a16="http://schemas.microsoft.com/office/drawing/2014/main" id="{3F4C28BB-50ED-9AF2-7F11-4BEAC0E4FCBF}"/>
              </a:ext>
            </a:extLst>
          </p:cNvPr>
          <p:cNvSpPr txBox="1">
            <a:spLocks/>
          </p:cNvSpPr>
          <p:nvPr/>
        </p:nvSpPr>
        <p:spPr>
          <a:xfrm>
            <a:off x="720963" y="564769"/>
            <a:ext cx="10801350" cy="592073"/>
          </a:xfrm>
          <a:prstGeom prst="rect">
            <a:avLst/>
          </a:prstGeom>
        </p:spPr>
        <p:txBody>
          <a:bodyPr/>
          <a:lst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333333"/>
                </a:solidFill>
                <a:effectLst/>
                <a:uLnTx/>
                <a:uFillTx/>
                <a:ea typeface="+mn-ea"/>
                <a:cs typeface="+mn-cs"/>
              </a:rPr>
              <a:t>Equinor Definition of Travel Risk</a:t>
            </a: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nb-NO" sz="2800" b="1" i="0" u="none" strike="noStrike" kern="1200" cap="none" spc="0" normalizeH="0" baseline="0" noProof="0" dirty="0">
              <a:ln>
                <a:noFill/>
              </a:ln>
              <a:solidFill>
                <a:srgbClr val="333333"/>
              </a:solidFill>
              <a:effectLst/>
              <a:uLnTx/>
              <a:uFillTx/>
              <a:ea typeface="+mn-ea"/>
              <a:cs typeface="+mn-cs"/>
            </a:endParaRPr>
          </a:p>
        </p:txBody>
      </p:sp>
      <p:sp>
        <p:nvSpPr>
          <p:cNvPr id="4" name="Content Placeholder 2">
            <a:extLst>
              <a:ext uri="{FF2B5EF4-FFF2-40B4-BE49-F238E27FC236}">
                <a16:creationId xmlns:a16="http://schemas.microsoft.com/office/drawing/2014/main" id="{20B08FDD-24CD-19FC-05D7-D0289EBAC082}"/>
              </a:ext>
            </a:extLst>
          </p:cNvPr>
          <p:cNvSpPr txBox="1">
            <a:spLocks/>
          </p:cNvSpPr>
          <p:nvPr/>
        </p:nvSpPr>
        <p:spPr>
          <a:xfrm>
            <a:off x="644047" y="1367070"/>
            <a:ext cx="7281594" cy="4355904"/>
          </a:xfrm>
          <a:prstGeom prst="rect">
            <a:avLst/>
          </a:prstGeom>
        </p:spPr>
        <p:txBody>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nb-NO" sz="200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nb-NO" sz="2000" i="1" u="none" strike="noStrike" kern="1200" cap="none" spc="0" normalizeH="0" baseline="0" noProof="0" dirty="0" err="1">
                <a:ln>
                  <a:noFill/>
                </a:ln>
                <a:solidFill>
                  <a:prstClr val="black"/>
                </a:solidFill>
                <a:effectLst/>
                <a:uLnTx/>
                <a:uFillTx/>
                <a:latin typeface="Calibri" panose="020F0502020204030204"/>
                <a:ea typeface="+mn-ea"/>
                <a:cs typeface="+mn-cs"/>
              </a:rPr>
              <a:t>Identify</a:t>
            </a:r>
            <a:r>
              <a:rPr kumimoji="0" lang="nb-NO" sz="2000" i="1"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nb-NO" sz="2000" i="1" u="none" strike="noStrike" kern="1200" cap="none" spc="0" normalizeH="0" baseline="0" noProof="0" dirty="0" err="1">
                <a:ln>
                  <a:noFill/>
                </a:ln>
                <a:solidFill>
                  <a:prstClr val="black"/>
                </a:solidFill>
                <a:effectLst/>
                <a:uLnTx/>
                <a:uFillTx/>
                <a:latin typeface="Calibri" panose="020F0502020204030204"/>
                <a:ea typeface="+mn-ea"/>
                <a:cs typeface="+mn-cs"/>
              </a:rPr>
              <a:t>manage</a:t>
            </a:r>
            <a:r>
              <a:rPr kumimoji="0" lang="nb-NO" sz="2000" i="1" u="none" strike="noStrike" kern="1200" cap="none" spc="0" normalizeH="0" baseline="0" noProof="0" dirty="0">
                <a:ln>
                  <a:noFill/>
                </a:ln>
                <a:solidFill>
                  <a:prstClr val="black"/>
                </a:solidFill>
                <a:effectLst/>
                <a:uLnTx/>
                <a:uFillTx/>
                <a:latin typeface="Calibri" panose="020F0502020204030204"/>
                <a:ea typeface="+mn-ea"/>
                <a:cs typeface="+mn-cs"/>
              </a:rPr>
              <a:t> travel </a:t>
            </a:r>
            <a:r>
              <a:rPr kumimoji="0" lang="nb-NO" sz="2000" b="0" i="1" u="none" strike="noStrike" kern="1200" cap="none" spc="0" normalizeH="0" baseline="0" noProof="0" dirty="0">
                <a:ln>
                  <a:noFill/>
                </a:ln>
                <a:solidFill>
                  <a:prstClr val="black"/>
                </a:solidFill>
                <a:effectLst/>
                <a:uLnTx/>
                <a:uFillTx/>
                <a:latin typeface="Calibri" panose="020F0502020204030204"/>
                <a:ea typeface="+mn-ea"/>
                <a:cs typeface="+mn-cs"/>
              </a:rPr>
              <a:t>HSE risks to Equinor business </a:t>
            </a:r>
            <a:r>
              <a:rPr kumimoji="0" lang="nb-NO" sz="2000" b="0" i="1" u="none" strike="noStrike" kern="1200" cap="none" spc="0" normalizeH="0" baseline="0" noProof="0" dirty="0" err="1">
                <a:ln>
                  <a:noFill/>
                </a:ln>
                <a:solidFill>
                  <a:prstClr val="black"/>
                </a:solidFill>
                <a:effectLst/>
                <a:uLnTx/>
                <a:uFillTx/>
                <a:latin typeface="Calibri" panose="020F0502020204030204"/>
                <a:ea typeface="+mn-ea"/>
                <a:cs typeface="+mn-cs"/>
              </a:rPr>
              <a:t>travelers</a:t>
            </a:r>
            <a:r>
              <a:rPr kumimoji="0" lang="nb-NO" sz="20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685800" lvl="1" indent="-228600">
              <a:lnSpc>
                <a:spcPct val="150000"/>
              </a:lnSpc>
              <a:spcBef>
                <a:spcPts val="500"/>
              </a:spcBef>
              <a:spcAft>
                <a:spcPts val="0"/>
              </a:spcAft>
              <a:buSzTx/>
              <a:defRPr/>
            </a:pPr>
            <a:r>
              <a:rPr lang="nb-NO" dirty="0">
                <a:solidFill>
                  <a:prstClr val="black"/>
                </a:solidFill>
                <a:latin typeface="Calibri" panose="020F0502020204030204"/>
                <a:ea typeface="+mn-ea"/>
                <a:cs typeface="+mn-cs"/>
              </a:rPr>
              <a:t>‘Risks </a:t>
            </a:r>
            <a:r>
              <a:rPr lang="nb-NO" i="1" dirty="0">
                <a:solidFill>
                  <a:prstClr val="black"/>
                </a:solidFill>
                <a:latin typeface="Calibri" panose="020F0502020204030204"/>
                <a:ea typeface="+mn-ea"/>
                <a:cs typeface="+mn-cs"/>
              </a:rPr>
              <a:t>to</a:t>
            </a:r>
            <a:r>
              <a:rPr lang="nb-NO" dirty="0">
                <a:solidFill>
                  <a:prstClr val="black"/>
                </a:solidFill>
                <a:latin typeface="Calibri" panose="020F0502020204030204"/>
                <a:ea typeface="+mn-ea"/>
                <a:cs typeface="+mn-cs"/>
              </a:rPr>
              <a:t> business </a:t>
            </a:r>
            <a:r>
              <a:rPr lang="nb-NO" dirty="0" err="1">
                <a:solidFill>
                  <a:prstClr val="black"/>
                </a:solidFill>
                <a:latin typeface="Calibri" panose="020F0502020204030204"/>
                <a:ea typeface="+mn-ea"/>
                <a:cs typeface="+mn-cs"/>
              </a:rPr>
              <a:t>travelers’</a:t>
            </a:r>
            <a:endParaRPr lang="nb-NO" dirty="0">
              <a:solidFill>
                <a:prstClr val="black"/>
              </a:solidFill>
              <a:latin typeface="Calibri" panose="020F0502020204030204"/>
              <a:ea typeface="+mn-ea"/>
              <a:cs typeface="+mn-cs"/>
            </a:endParaRP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nb-NO" b="0" i="1" u="none" strike="noStrike" kern="1200" cap="none" spc="0" normalizeH="0" baseline="0" noProof="0" dirty="0">
                <a:ln>
                  <a:noFill/>
                </a:ln>
                <a:solidFill>
                  <a:prstClr val="black"/>
                </a:solidFill>
                <a:effectLst/>
                <a:uLnTx/>
                <a:uFillTx/>
                <a:latin typeface="Calibri" panose="020F0502020204030204"/>
                <a:ea typeface="+mn-ea"/>
                <a:cs typeface="+mn-cs"/>
              </a:rPr>
              <a:t>All </a:t>
            </a: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HSE risks – security, safety, HWE</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 Travel Management</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nb-NO" b="0" i="0" u="none" strike="noStrike" kern="1200" cap="none" spc="0" normalizeH="0" baseline="0" noProof="0" dirty="0" err="1">
                <a:ln>
                  <a:noFill/>
                </a:ln>
                <a:solidFill>
                  <a:prstClr val="black"/>
                </a:solidFill>
                <a:effectLst/>
                <a:uLnTx/>
                <a:uFillTx/>
                <a:latin typeface="Calibri" panose="020F0502020204030204"/>
                <a:ea typeface="+mn-ea"/>
                <a:cs typeface="+mn-cs"/>
              </a:rPr>
              <a:t>Shared</a:t>
            </a: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 service </a:t>
            </a:r>
            <a:r>
              <a:rPr kumimoji="0" lang="nb-NO" b="0" i="0" u="none" strike="noStrike" kern="1200" cap="none" spc="0" normalizeH="0" baseline="0" noProof="0" dirty="0" err="1">
                <a:ln>
                  <a:noFill/>
                </a:ln>
                <a:solidFill>
                  <a:prstClr val="black"/>
                </a:solidFill>
                <a:effectLst/>
                <a:uLnTx/>
                <a:uFillTx/>
                <a:latin typeface="Calibri" panose="020F0502020204030204"/>
                <a:ea typeface="+mn-ea"/>
                <a:cs typeface="+mn-cs"/>
              </a:rPr>
              <a:t>approach</a:t>
            </a: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Travel Risk Manager (1 FTE)</a:t>
            </a:r>
          </a:p>
          <a:p>
            <a:pPr marL="1143000" marR="0" lvl="2"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Part of Equinor Emergency Response </a:t>
            </a:r>
          </a:p>
          <a:p>
            <a:pPr marL="1143000" marR="0" lvl="2"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Dependent </a:t>
            </a:r>
            <a:r>
              <a:rPr kumimoji="0" lang="nb-NO" sz="1400" b="0" i="0" u="none" strike="noStrike" kern="1200" cap="none" spc="0" normalizeH="0" baseline="0" noProof="0" dirty="0" err="1">
                <a:ln>
                  <a:noFill/>
                </a:ln>
                <a:solidFill>
                  <a:prstClr val="black"/>
                </a:solidFill>
                <a:effectLst/>
                <a:uLnTx/>
                <a:uFillTx/>
                <a:latin typeface="Calibri" panose="020F0502020204030204"/>
                <a:ea typeface="+mn-ea"/>
                <a:cs typeface="+mn-cs"/>
              </a:rPr>
              <a:t>on</a:t>
            </a: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 HR </a:t>
            </a:r>
            <a:r>
              <a:rPr kumimoji="0" lang="nb-NO" sz="1400" b="0" i="0" u="none" strike="noStrike" kern="1200" cap="none" spc="0" normalizeH="0" baseline="0" noProof="0" dirty="0" err="1">
                <a:ln>
                  <a:noFill/>
                </a:ln>
                <a:solidFill>
                  <a:prstClr val="black"/>
                </a:solidFill>
                <a:effectLst/>
                <a:uLnTx/>
                <a:uFillTx/>
                <a:latin typeface="Calibri" panose="020F0502020204030204"/>
                <a:ea typeface="+mn-ea"/>
                <a:cs typeface="+mn-cs"/>
              </a:rPr>
              <a:t>resources</a:t>
            </a: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nb-NO" b="0" i="0" u="none" strike="noStrike" kern="1200" cap="none" spc="0" normalizeH="0" baseline="0" noProof="0" dirty="0" err="1">
                <a:ln>
                  <a:noFill/>
                </a:ln>
                <a:solidFill>
                  <a:prstClr val="black"/>
                </a:solidFill>
                <a:effectLst/>
                <a:uLnTx/>
                <a:uFillTx/>
                <a:latin typeface="Calibri" panose="020F0502020204030204"/>
                <a:ea typeface="+mn-ea"/>
                <a:cs typeface="+mn-cs"/>
              </a:rPr>
              <a:t>Duty</a:t>
            </a: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 of Care’ vs. ‘</a:t>
            </a:r>
            <a:r>
              <a:rPr kumimoji="0" lang="nb-NO" b="0" i="0" u="none" strike="noStrike" kern="1200" cap="none" spc="0" normalizeH="0" baseline="0" noProof="0" dirty="0" err="1">
                <a:ln>
                  <a:noFill/>
                </a:ln>
                <a:solidFill>
                  <a:prstClr val="black"/>
                </a:solidFill>
                <a:effectLst/>
                <a:uLnTx/>
                <a:uFillTx/>
                <a:latin typeface="Calibri" panose="020F0502020204030204"/>
                <a:ea typeface="+mn-ea"/>
                <a:cs typeface="+mn-cs"/>
              </a:rPr>
              <a:t>Duty</a:t>
            </a: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nb-NO" b="0" i="0" u="none" strike="noStrike" kern="1200" cap="none" spc="0" normalizeH="0" baseline="0" noProof="0" dirty="0" err="1">
                <a:ln>
                  <a:noFill/>
                </a:ln>
                <a:solidFill>
                  <a:prstClr val="black"/>
                </a:solidFill>
                <a:effectLst/>
                <a:uLnTx/>
                <a:uFillTx/>
                <a:latin typeface="Calibri" panose="020F0502020204030204"/>
                <a:ea typeface="+mn-ea"/>
                <a:cs typeface="+mn-cs"/>
              </a:rPr>
              <a:t>Loyalty</a:t>
            </a: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 / ISO31030</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Travel@Equinor </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endParaRPr kumimoji="0" lang="en-GB" sz="1600" b="0" i="0" u="none" strike="noStrike" kern="1200" cap="none" spc="0" normalizeH="0" baseline="0" noProof="0" dirty="0">
              <a:ln>
                <a:noFill/>
              </a:ln>
              <a:solidFill>
                <a:srgbClr val="243746"/>
              </a:solidFill>
              <a:effectLst/>
              <a:uLnTx/>
              <a:uFillTx/>
              <a:latin typeface="Equinor"/>
              <a:ea typeface="Verdana" panose="020B0604030504040204" pitchFamily="34" charset="0"/>
            </a:endParaRPr>
          </a:p>
        </p:txBody>
      </p:sp>
      <p:cxnSp>
        <p:nvCxnSpPr>
          <p:cNvPr id="6" name="Straight Connector 5">
            <a:extLst>
              <a:ext uri="{FF2B5EF4-FFF2-40B4-BE49-F238E27FC236}">
                <a16:creationId xmlns:a16="http://schemas.microsoft.com/office/drawing/2014/main" id="{D6D39FED-AD92-09B8-BB09-F0421BDE78D3}"/>
              </a:ext>
            </a:extLst>
          </p:cNvPr>
          <p:cNvCxnSpPr>
            <a:cxnSpLocks/>
          </p:cNvCxnSpPr>
          <p:nvPr/>
        </p:nvCxnSpPr>
        <p:spPr>
          <a:xfrm>
            <a:off x="695324" y="1412874"/>
            <a:ext cx="10852629" cy="0"/>
          </a:xfrm>
          <a:prstGeom prst="line">
            <a:avLst/>
          </a:prstGeom>
          <a:ln w="38100">
            <a:gradFill flip="none" rotWithShape="1">
              <a:gsLst>
                <a:gs pos="0">
                  <a:schemeClr val="accent2">
                    <a:alpha val="0"/>
                  </a:schemeClr>
                </a:gs>
                <a:gs pos="40000">
                  <a:schemeClr val="accent1">
                    <a:lumMod val="45000"/>
                    <a:lumOff val="55000"/>
                  </a:schemeClr>
                </a:gs>
                <a:gs pos="65000">
                  <a:schemeClr val="accent1">
                    <a:lumMod val="45000"/>
                    <a:lumOff val="55000"/>
                  </a:schemeClr>
                </a:gs>
                <a:gs pos="100000">
                  <a:schemeClr val="accent2"/>
                </a:gs>
              </a:gsLst>
              <a:lin ang="810000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2D77FED-C1B8-C645-D914-A45AB279386F}"/>
              </a:ext>
            </a:extLst>
          </p:cNvPr>
          <p:cNvPicPr>
            <a:picLocks noChangeAspect="1"/>
          </p:cNvPicPr>
          <p:nvPr/>
        </p:nvPicPr>
        <p:blipFill>
          <a:blip r:embed="rId2"/>
          <a:stretch>
            <a:fillRect/>
          </a:stretch>
        </p:blipFill>
        <p:spPr>
          <a:xfrm>
            <a:off x="6540383" y="1964414"/>
            <a:ext cx="3825368" cy="4250409"/>
          </a:xfrm>
          <a:prstGeom prst="rect">
            <a:avLst/>
          </a:prstGeom>
          <a:ln>
            <a:solidFill>
              <a:schemeClr val="accent1"/>
            </a:solidFill>
          </a:ln>
        </p:spPr>
      </p:pic>
      <p:sp>
        <p:nvSpPr>
          <p:cNvPr id="9" name="TextBox 8">
            <a:extLst>
              <a:ext uri="{FF2B5EF4-FFF2-40B4-BE49-F238E27FC236}">
                <a16:creationId xmlns:a16="http://schemas.microsoft.com/office/drawing/2014/main" id="{BC33D580-B583-74C8-0805-64FA22892D76}"/>
              </a:ext>
            </a:extLst>
          </p:cNvPr>
          <p:cNvSpPr txBox="1"/>
          <p:nvPr/>
        </p:nvSpPr>
        <p:spPr>
          <a:xfrm>
            <a:off x="7334010" y="6214823"/>
            <a:ext cx="2238113" cy="338554"/>
          </a:xfrm>
          <a:prstGeom prst="rect">
            <a:avLst/>
          </a:prstGeom>
          <a:noFill/>
        </p:spPr>
        <p:txBody>
          <a:bodyPr wrap="none" rtlCol="0">
            <a:spAutoFit/>
          </a:bodyPr>
          <a:lstStyle/>
          <a:p>
            <a:r>
              <a:rPr lang="nb-NO" sz="1600" dirty="0" err="1">
                <a:solidFill>
                  <a:prstClr val="black"/>
                </a:solidFill>
              </a:rPr>
              <a:t>Travel@Equinor</a:t>
            </a:r>
            <a:r>
              <a:rPr lang="nb-NO" sz="1600" dirty="0">
                <a:solidFill>
                  <a:prstClr val="black"/>
                </a:solidFill>
              </a:rPr>
              <a:t> portal</a:t>
            </a:r>
          </a:p>
        </p:txBody>
      </p:sp>
    </p:spTree>
    <p:extLst>
      <p:ext uri="{BB962C8B-B14F-4D97-AF65-F5344CB8AC3E}">
        <p14:creationId xmlns:p14="http://schemas.microsoft.com/office/powerpoint/2010/main" val="390730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6CA054-0789-E2B8-F78C-F7D853EEF4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1E5300-FC0F-4317-A193-EF6CE9E6F7B5}" type="slidenum">
              <a:rPr kumimoji="0" lang="en-GB" sz="800" b="0" i="0" u="none" strike="noStrike" kern="1200" cap="none" spc="0" normalizeH="0" baseline="0" noProof="0" smtClean="0">
                <a:ln>
                  <a:noFill/>
                </a:ln>
                <a:solidFill>
                  <a:srgbClr val="7C8F98"/>
                </a:solidFill>
                <a:effectLst/>
                <a:uLnTx/>
                <a:uFillTx/>
                <a:latin typeface="Equino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r>
              <a:rPr kumimoji="0" lang="en-GB" sz="800" b="0" i="0" u="none" strike="noStrike" kern="1200" cap="none" spc="0" normalizeH="0" baseline="0" noProof="0">
                <a:ln>
                  <a:noFill/>
                </a:ln>
                <a:solidFill>
                  <a:srgbClr val="7C8F98"/>
                </a:solidFill>
                <a:effectLst/>
                <a:uLnTx/>
                <a:uFillTx/>
                <a:latin typeface="Equinor"/>
                <a:ea typeface="+mn-ea"/>
                <a:cs typeface="+mn-cs"/>
              </a:rPr>
              <a:t>  |  </a:t>
            </a:r>
          </a:p>
        </p:txBody>
      </p:sp>
      <p:sp>
        <p:nvSpPr>
          <p:cNvPr id="3" name="Title 1">
            <a:extLst>
              <a:ext uri="{FF2B5EF4-FFF2-40B4-BE49-F238E27FC236}">
                <a16:creationId xmlns:a16="http://schemas.microsoft.com/office/drawing/2014/main" id="{3F4C28BB-50ED-9AF2-7F11-4BEAC0E4FCBF}"/>
              </a:ext>
            </a:extLst>
          </p:cNvPr>
          <p:cNvSpPr txBox="1">
            <a:spLocks/>
          </p:cNvSpPr>
          <p:nvPr/>
        </p:nvSpPr>
        <p:spPr>
          <a:xfrm>
            <a:off x="695325" y="820801"/>
            <a:ext cx="10801350" cy="592073"/>
          </a:xfrm>
          <a:prstGeom prst="rect">
            <a:avLst/>
          </a:prstGeom>
        </p:spPr>
        <p:txBody>
          <a:bodyPr/>
          <a:lst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43746"/>
                </a:solidFill>
                <a:effectLst/>
                <a:uLnTx/>
                <a:uFillTx/>
                <a:latin typeface="Equinor Medium"/>
                <a:ea typeface="+mj-ea"/>
                <a:cs typeface="+mj-cs"/>
              </a:rPr>
              <a:t>Identify Travel Risk</a:t>
            </a:r>
          </a:p>
        </p:txBody>
      </p:sp>
      <p:sp>
        <p:nvSpPr>
          <p:cNvPr id="4" name="Content Placeholder 2">
            <a:extLst>
              <a:ext uri="{FF2B5EF4-FFF2-40B4-BE49-F238E27FC236}">
                <a16:creationId xmlns:a16="http://schemas.microsoft.com/office/drawing/2014/main" id="{20B08FDD-24CD-19FC-05D7-D0289EBAC082}"/>
              </a:ext>
            </a:extLst>
          </p:cNvPr>
          <p:cNvSpPr txBox="1">
            <a:spLocks/>
          </p:cNvSpPr>
          <p:nvPr/>
        </p:nvSpPr>
        <p:spPr>
          <a:xfrm>
            <a:off x="758636" y="1681295"/>
            <a:ext cx="10789317" cy="4355904"/>
          </a:xfrm>
          <a:prstGeom prst="rect">
            <a:avLst/>
          </a:prstGeom>
        </p:spPr>
        <p:txBody>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b-NO" sz="2000" dirty="0"/>
              <a:t>Travel@Equinor </a:t>
            </a:r>
          </a:p>
          <a:p>
            <a:pPr>
              <a:lnSpc>
                <a:spcPct val="150000"/>
              </a:lnSpc>
            </a:pPr>
            <a:r>
              <a:rPr lang="nb-NO" sz="2000" dirty="0"/>
              <a:t>Country Information </a:t>
            </a:r>
            <a:r>
              <a:rPr lang="nb-NO" sz="2000" dirty="0" err="1"/>
              <a:t>pages</a:t>
            </a:r>
            <a:endParaRPr lang="nb-NO" sz="2000" dirty="0"/>
          </a:p>
          <a:p>
            <a:pPr>
              <a:lnSpc>
                <a:spcPct val="150000"/>
              </a:lnSpc>
            </a:pPr>
            <a:r>
              <a:rPr lang="nb-NO" sz="2000" dirty="0"/>
              <a:t>Travel risk </a:t>
            </a:r>
            <a:r>
              <a:rPr lang="nb-NO" sz="2000" dirty="0" err="1"/>
              <a:t>level</a:t>
            </a:r>
            <a:endParaRPr lang="nb-NO" sz="2000" dirty="0"/>
          </a:p>
          <a:p>
            <a:pPr>
              <a:lnSpc>
                <a:spcPct val="150000"/>
              </a:lnSpc>
            </a:pPr>
            <a:r>
              <a:rPr lang="nb-NO" sz="2000" dirty="0"/>
              <a:t>ISOS Country Information portal</a:t>
            </a:r>
          </a:p>
          <a:p>
            <a:pPr marL="0" indent="0">
              <a:lnSpc>
                <a:spcPct val="150000"/>
              </a:lnSpc>
              <a:buNone/>
            </a:pPr>
            <a:r>
              <a:rPr lang="nb-NO" sz="2000" dirty="0"/>
              <a:t>------------------------------------------------- </a:t>
            </a:r>
          </a:p>
          <a:p>
            <a:pPr>
              <a:lnSpc>
                <a:spcPct val="150000"/>
              </a:lnSpc>
            </a:pPr>
            <a:r>
              <a:rPr lang="nb-NO" sz="2000" dirty="0"/>
              <a:t>HSE for Hotel, </a:t>
            </a:r>
            <a:r>
              <a:rPr lang="nb-NO" sz="2000" dirty="0" err="1"/>
              <a:t>flight</a:t>
            </a:r>
            <a:r>
              <a:rPr lang="nb-NO" sz="2000" dirty="0"/>
              <a:t> and </a:t>
            </a:r>
            <a:r>
              <a:rPr lang="nb-NO" sz="2000" dirty="0" err="1"/>
              <a:t>rental</a:t>
            </a:r>
            <a:r>
              <a:rPr lang="nb-NO" sz="2000" dirty="0"/>
              <a:t> </a:t>
            </a:r>
            <a:r>
              <a:rPr lang="nb-NO" sz="2000" dirty="0" err="1"/>
              <a:t>cars</a:t>
            </a:r>
            <a:r>
              <a:rPr lang="nb-NO" sz="2000" dirty="0"/>
              <a:t> </a:t>
            </a:r>
          </a:p>
          <a:p>
            <a:pPr>
              <a:lnSpc>
                <a:spcPct val="150000"/>
              </a:lnSpc>
            </a:pPr>
            <a:r>
              <a:rPr lang="nb-NO" sz="2000" dirty="0"/>
              <a:t>Travel </a:t>
            </a:r>
            <a:r>
              <a:rPr lang="nb-NO" sz="2000" dirty="0" err="1"/>
              <a:t>insurance</a:t>
            </a:r>
            <a:endParaRPr lang="nb-NO" sz="2000" dirty="0"/>
          </a:p>
          <a:p>
            <a:pPr marL="180000" marR="0" lvl="0" indent="-180000" algn="l" defTabSz="914400" rtl="0" eaLnBrk="1" fontAlgn="auto" latinLnBrk="0" hangingPunct="1">
              <a:lnSpc>
                <a:spcPct val="150000"/>
              </a:lnSpc>
              <a:spcBef>
                <a:spcPts val="0"/>
              </a:spcBef>
              <a:spcAft>
                <a:spcPts val="600"/>
              </a:spcAft>
              <a:buClrTx/>
              <a:buSzPct val="80000"/>
              <a:buFont typeface="Arial" panose="020B0604020202020204" pitchFamily="34" charset="0"/>
              <a:buChar char="•"/>
              <a:tabLst/>
              <a:defRPr/>
            </a:pPr>
            <a:r>
              <a:rPr lang="en-GB" sz="2000" dirty="0"/>
              <a:t>Government advice</a:t>
            </a:r>
          </a:p>
        </p:txBody>
      </p:sp>
      <p:cxnSp>
        <p:nvCxnSpPr>
          <p:cNvPr id="6" name="Straight Connector 5">
            <a:extLst>
              <a:ext uri="{FF2B5EF4-FFF2-40B4-BE49-F238E27FC236}">
                <a16:creationId xmlns:a16="http://schemas.microsoft.com/office/drawing/2014/main" id="{D6D39FED-AD92-09B8-BB09-F0421BDE78D3}"/>
              </a:ext>
            </a:extLst>
          </p:cNvPr>
          <p:cNvCxnSpPr>
            <a:cxnSpLocks/>
          </p:cNvCxnSpPr>
          <p:nvPr/>
        </p:nvCxnSpPr>
        <p:spPr>
          <a:xfrm>
            <a:off x="695324" y="1412874"/>
            <a:ext cx="10852629" cy="0"/>
          </a:xfrm>
          <a:prstGeom prst="line">
            <a:avLst/>
          </a:prstGeom>
          <a:ln w="38100">
            <a:gradFill flip="none" rotWithShape="1">
              <a:gsLst>
                <a:gs pos="0">
                  <a:schemeClr val="accent2">
                    <a:alpha val="0"/>
                  </a:schemeClr>
                </a:gs>
                <a:gs pos="40000">
                  <a:schemeClr val="accent1">
                    <a:lumMod val="45000"/>
                    <a:lumOff val="55000"/>
                  </a:schemeClr>
                </a:gs>
                <a:gs pos="65000">
                  <a:schemeClr val="accent1">
                    <a:lumMod val="45000"/>
                    <a:lumOff val="55000"/>
                  </a:schemeClr>
                </a:gs>
                <a:gs pos="100000">
                  <a:schemeClr val="accent2"/>
                </a:gs>
              </a:gsLst>
              <a:lin ang="8100000" scaled="1"/>
              <a:tileRect/>
            </a:gra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899D43E-D3D0-8B0A-2259-19C30C58789A}"/>
              </a:ext>
            </a:extLst>
          </p:cNvPr>
          <p:cNvPicPr>
            <a:picLocks noChangeAspect="1"/>
          </p:cNvPicPr>
          <p:nvPr/>
        </p:nvPicPr>
        <p:blipFill>
          <a:blip r:embed="rId3"/>
          <a:stretch>
            <a:fillRect/>
          </a:stretch>
        </p:blipFill>
        <p:spPr>
          <a:xfrm>
            <a:off x="6556718" y="4393160"/>
            <a:ext cx="1268023" cy="1762744"/>
          </a:xfrm>
          <a:prstGeom prst="rect">
            <a:avLst/>
          </a:prstGeom>
          <a:ln>
            <a:solidFill>
              <a:schemeClr val="accent1"/>
            </a:solidFill>
          </a:ln>
        </p:spPr>
      </p:pic>
      <p:pic>
        <p:nvPicPr>
          <p:cNvPr id="14" name="Picture 13">
            <a:extLst>
              <a:ext uri="{FF2B5EF4-FFF2-40B4-BE49-F238E27FC236}">
                <a16:creationId xmlns:a16="http://schemas.microsoft.com/office/drawing/2014/main" id="{7D693AA3-F899-2F74-F65B-EF09ADAE2113}"/>
              </a:ext>
            </a:extLst>
          </p:cNvPr>
          <p:cNvPicPr>
            <a:picLocks noChangeAspect="1"/>
          </p:cNvPicPr>
          <p:nvPr/>
        </p:nvPicPr>
        <p:blipFill>
          <a:blip r:embed="rId4"/>
          <a:stretch>
            <a:fillRect/>
          </a:stretch>
        </p:blipFill>
        <p:spPr>
          <a:xfrm>
            <a:off x="8959060" y="2007856"/>
            <a:ext cx="3118111" cy="1424816"/>
          </a:xfrm>
          <a:prstGeom prst="rect">
            <a:avLst/>
          </a:prstGeom>
          <a:ln>
            <a:solidFill>
              <a:schemeClr val="accent1"/>
            </a:solidFill>
          </a:ln>
        </p:spPr>
      </p:pic>
      <p:pic>
        <p:nvPicPr>
          <p:cNvPr id="15" name="Picture 14">
            <a:extLst>
              <a:ext uri="{FF2B5EF4-FFF2-40B4-BE49-F238E27FC236}">
                <a16:creationId xmlns:a16="http://schemas.microsoft.com/office/drawing/2014/main" id="{76E86E74-278F-6F3A-D8CB-CBB1C6F10781}"/>
              </a:ext>
            </a:extLst>
          </p:cNvPr>
          <p:cNvPicPr>
            <a:picLocks noChangeAspect="1"/>
          </p:cNvPicPr>
          <p:nvPr/>
        </p:nvPicPr>
        <p:blipFill>
          <a:blip r:embed="rId5"/>
          <a:stretch>
            <a:fillRect/>
          </a:stretch>
        </p:blipFill>
        <p:spPr>
          <a:xfrm>
            <a:off x="9298718" y="4584613"/>
            <a:ext cx="2483706" cy="1379837"/>
          </a:xfrm>
          <a:prstGeom prst="rect">
            <a:avLst/>
          </a:prstGeom>
        </p:spPr>
      </p:pic>
      <p:cxnSp>
        <p:nvCxnSpPr>
          <p:cNvPr id="16" name="Straight Arrow Connector 15">
            <a:extLst>
              <a:ext uri="{FF2B5EF4-FFF2-40B4-BE49-F238E27FC236}">
                <a16:creationId xmlns:a16="http://schemas.microsoft.com/office/drawing/2014/main" id="{09F3D791-2CA2-A217-6F9A-9F3AFECA14A0}"/>
              </a:ext>
            </a:extLst>
          </p:cNvPr>
          <p:cNvCxnSpPr>
            <a:cxnSpLocks/>
          </p:cNvCxnSpPr>
          <p:nvPr/>
        </p:nvCxnSpPr>
        <p:spPr>
          <a:xfrm flipH="1">
            <a:off x="7824741" y="3456566"/>
            <a:ext cx="1134319" cy="930754"/>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F1D430B-E2BB-942D-5291-1AA16E7845A5}"/>
              </a:ext>
            </a:extLst>
          </p:cNvPr>
          <p:cNvCxnSpPr>
            <a:cxnSpLocks/>
          </p:cNvCxnSpPr>
          <p:nvPr/>
        </p:nvCxnSpPr>
        <p:spPr>
          <a:xfrm flipV="1">
            <a:off x="7824741" y="5606041"/>
            <a:ext cx="1427800" cy="496908"/>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1BD88AE-9CBA-CDF0-B86A-F03BC1DF0762}"/>
              </a:ext>
            </a:extLst>
          </p:cNvPr>
          <p:cNvCxnSpPr>
            <a:cxnSpLocks/>
          </p:cNvCxnSpPr>
          <p:nvPr/>
        </p:nvCxnSpPr>
        <p:spPr>
          <a:xfrm>
            <a:off x="7605757" y="1594635"/>
            <a:ext cx="1375900" cy="410728"/>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B645279-49BD-8A92-8F98-0E237E5B688E}"/>
              </a:ext>
            </a:extLst>
          </p:cNvPr>
          <p:cNvPicPr>
            <a:picLocks noChangeAspect="1"/>
          </p:cNvPicPr>
          <p:nvPr/>
        </p:nvPicPr>
        <p:blipFill>
          <a:blip r:embed="rId6"/>
          <a:stretch>
            <a:fillRect/>
          </a:stretch>
        </p:blipFill>
        <p:spPr>
          <a:xfrm>
            <a:off x="5659844" y="1555374"/>
            <a:ext cx="1945913" cy="2162126"/>
          </a:xfrm>
          <a:prstGeom prst="rect">
            <a:avLst/>
          </a:prstGeom>
          <a:ln>
            <a:solidFill>
              <a:schemeClr val="accent1"/>
            </a:solidFill>
          </a:ln>
        </p:spPr>
      </p:pic>
      <p:sp>
        <p:nvSpPr>
          <p:cNvPr id="20" name="TextBox 19">
            <a:extLst>
              <a:ext uri="{FF2B5EF4-FFF2-40B4-BE49-F238E27FC236}">
                <a16:creationId xmlns:a16="http://schemas.microsoft.com/office/drawing/2014/main" id="{39036C06-1AF1-E329-3491-554553400ACB}"/>
              </a:ext>
            </a:extLst>
          </p:cNvPr>
          <p:cNvSpPr txBox="1"/>
          <p:nvPr/>
        </p:nvSpPr>
        <p:spPr>
          <a:xfrm>
            <a:off x="5696547" y="3671195"/>
            <a:ext cx="1720343" cy="276999"/>
          </a:xfrm>
          <a:prstGeom prst="rect">
            <a:avLst/>
          </a:prstGeom>
          <a:noFill/>
        </p:spPr>
        <p:txBody>
          <a:bodyPr wrap="none" rtlCol="0">
            <a:spAutoFit/>
          </a:bodyPr>
          <a:lstStyle/>
          <a:p>
            <a:r>
              <a:rPr lang="nb-NO" sz="1200" dirty="0" err="1"/>
              <a:t>Travel@Equinor</a:t>
            </a:r>
            <a:r>
              <a:rPr lang="nb-NO" sz="1200" dirty="0"/>
              <a:t> portal</a:t>
            </a:r>
          </a:p>
        </p:txBody>
      </p:sp>
      <p:sp>
        <p:nvSpPr>
          <p:cNvPr id="21" name="TextBox 20">
            <a:extLst>
              <a:ext uri="{FF2B5EF4-FFF2-40B4-BE49-F238E27FC236}">
                <a16:creationId xmlns:a16="http://schemas.microsoft.com/office/drawing/2014/main" id="{BB9FA6CD-620C-0E48-AF31-D5E782B075BF}"/>
              </a:ext>
            </a:extLst>
          </p:cNvPr>
          <p:cNvSpPr txBox="1"/>
          <p:nvPr/>
        </p:nvSpPr>
        <p:spPr>
          <a:xfrm>
            <a:off x="9298718" y="3429000"/>
            <a:ext cx="2529860" cy="276999"/>
          </a:xfrm>
          <a:prstGeom prst="rect">
            <a:avLst/>
          </a:prstGeom>
          <a:noFill/>
        </p:spPr>
        <p:txBody>
          <a:bodyPr wrap="none" rtlCol="0">
            <a:spAutoFit/>
          </a:bodyPr>
          <a:lstStyle/>
          <a:p>
            <a:r>
              <a:rPr lang="nb-NO" sz="1200" dirty="0"/>
              <a:t>Equinor Country Information portal</a:t>
            </a:r>
          </a:p>
        </p:txBody>
      </p:sp>
      <p:sp>
        <p:nvSpPr>
          <p:cNvPr id="28" name="TextBox 27">
            <a:extLst>
              <a:ext uri="{FF2B5EF4-FFF2-40B4-BE49-F238E27FC236}">
                <a16:creationId xmlns:a16="http://schemas.microsoft.com/office/drawing/2014/main" id="{1E316121-5A5C-CC23-3596-DB7E732482BF}"/>
              </a:ext>
            </a:extLst>
          </p:cNvPr>
          <p:cNvSpPr txBox="1"/>
          <p:nvPr/>
        </p:nvSpPr>
        <p:spPr>
          <a:xfrm>
            <a:off x="9378067" y="5921678"/>
            <a:ext cx="2371162" cy="276999"/>
          </a:xfrm>
          <a:prstGeom prst="rect">
            <a:avLst/>
          </a:prstGeom>
          <a:noFill/>
        </p:spPr>
        <p:txBody>
          <a:bodyPr wrap="none" rtlCol="0">
            <a:spAutoFit/>
          </a:bodyPr>
          <a:lstStyle/>
          <a:p>
            <a:r>
              <a:rPr lang="nb-NO" sz="1200" dirty="0"/>
              <a:t>ISOS Country Information portal</a:t>
            </a:r>
          </a:p>
        </p:txBody>
      </p:sp>
      <p:sp>
        <p:nvSpPr>
          <p:cNvPr id="30" name="TextBox 29">
            <a:extLst>
              <a:ext uri="{FF2B5EF4-FFF2-40B4-BE49-F238E27FC236}">
                <a16:creationId xmlns:a16="http://schemas.microsoft.com/office/drawing/2014/main" id="{4B87E8FA-3949-44A6-6DB7-2FF47331D541}"/>
              </a:ext>
            </a:extLst>
          </p:cNvPr>
          <p:cNvSpPr txBox="1"/>
          <p:nvPr/>
        </p:nvSpPr>
        <p:spPr>
          <a:xfrm>
            <a:off x="6463471" y="6157156"/>
            <a:ext cx="1250663" cy="276999"/>
          </a:xfrm>
          <a:prstGeom prst="rect">
            <a:avLst/>
          </a:prstGeom>
          <a:noFill/>
        </p:spPr>
        <p:txBody>
          <a:bodyPr wrap="none" rtlCol="0">
            <a:spAutoFit/>
          </a:bodyPr>
          <a:lstStyle/>
          <a:p>
            <a:r>
              <a:rPr lang="nb-NO" sz="1200" dirty="0"/>
              <a:t>Travel risk </a:t>
            </a:r>
            <a:r>
              <a:rPr lang="nb-NO" sz="1200" dirty="0" err="1"/>
              <a:t>level</a:t>
            </a:r>
            <a:endParaRPr lang="nb-NO" sz="1200" dirty="0"/>
          </a:p>
        </p:txBody>
      </p:sp>
    </p:spTree>
    <p:extLst>
      <p:ext uri="{BB962C8B-B14F-4D97-AF65-F5344CB8AC3E}">
        <p14:creationId xmlns:p14="http://schemas.microsoft.com/office/powerpoint/2010/main" val="272536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6CA054-0789-E2B8-F78C-F7D853EEF4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1E5300-FC0F-4317-A193-EF6CE9E6F7B5}" type="slidenum">
              <a:rPr kumimoji="0" lang="en-GB" sz="800" b="0" i="0" u="none" strike="noStrike" kern="1200" cap="none" spc="0" normalizeH="0" baseline="0" noProof="0" smtClean="0">
                <a:ln>
                  <a:noFill/>
                </a:ln>
                <a:solidFill>
                  <a:srgbClr val="7C8F98"/>
                </a:solidFill>
                <a:effectLst/>
                <a:uLnTx/>
                <a:uFillTx/>
                <a:latin typeface="Equino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800" b="0" i="0" u="none" strike="noStrike" kern="1200" cap="none" spc="0" normalizeH="0" baseline="0" noProof="0">
                <a:ln>
                  <a:noFill/>
                </a:ln>
                <a:solidFill>
                  <a:srgbClr val="7C8F98"/>
                </a:solidFill>
                <a:effectLst/>
                <a:uLnTx/>
                <a:uFillTx/>
                <a:latin typeface="Equinor"/>
                <a:ea typeface="+mn-ea"/>
                <a:cs typeface="+mn-cs"/>
              </a:rPr>
              <a:t>  |  </a:t>
            </a:r>
          </a:p>
        </p:txBody>
      </p:sp>
      <p:sp>
        <p:nvSpPr>
          <p:cNvPr id="3" name="Title 1">
            <a:extLst>
              <a:ext uri="{FF2B5EF4-FFF2-40B4-BE49-F238E27FC236}">
                <a16:creationId xmlns:a16="http://schemas.microsoft.com/office/drawing/2014/main" id="{3F4C28BB-50ED-9AF2-7F11-4BEAC0E4FCBF}"/>
              </a:ext>
            </a:extLst>
          </p:cNvPr>
          <p:cNvSpPr txBox="1">
            <a:spLocks/>
          </p:cNvSpPr>
          <p:nvPr/>
        </p:nvSpPr>
        <p:spPr>
          <a:xfrm>
            <a:off x="695325" y="820801"/>
            <a:ext cx="10801350" cy="592073"/>
          </a:xfrm>
          <a:prstGeom prst="rect">
            <a:avLst/>
          </a:prstGeom>
        </p:spPr>
        <p:txBody>
          <a:bodyPr/>
          <a:lst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43746"/>
                </a:solidFill>
                <a:effectLst/>
                <a:uLnTx/>
                <a:uFillTx/>
                <a:latin typeface="Equinor Medium"/>
                <a:ea typeface="+mj-ea"/>
                <a:cs typeface="+mj-cs"/>
              </a:rPr>
              <a:t>Manage Travel Risk</a:t>
            </a:r>
          </a:p>
        </p:txBody>
      </p:sp>
      <p:sp>
        <p:nvSpPr>
          <p:cNvPr id="4" name="Content Placeholder 2">
            <a:extLst>
              <a:ext uri="{FF2B5EF4-FFF2-40B4-BE49-F238E27FC236}">
                <a16:creationId xmlns:a16="http://schemas.microsoft.com/office/drawing/2014/main" id="{20B08FDD-24CD-19FC-05D7-D0289EBAC082}"/>
              </a:ext>
            </a:extLst>
          </p:cNvPr>
          <p:cNvSpPr txBox="1">
            <a:spLocks/>
          </p:cNvSpPr>
          <p:nvPr/>
        </p:nvSpPr>
        <p:spPr>
          <a:xfrm>
            <a:off x="721783" y="1799874"/>
            <a:ext cx="10789317" cy="4355904"/>
          </a:xfrm>
          <a:prstGeom prst="rect">
            <a:avLst/>
          </a:prstGeom>
        </p:spPr>
        <p:txBody>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Travel@Equinor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err="1">
                <a:ln>
                  <a:noFill/>
                </a:ln>
                <a:solidFill>
                  <a:prstClr val="black"/>
                </a:solidFill>
                <a:effectLst/>
                <a:uLnTx/>
                <a:uFillTx/>
                <a:latin typeface="Calibri" panose="020F0502020204030204"/>
                <a:ea typeface="+mn-ea"/>
                <a:cs typeface="+mn-cs"/>
              </a:rPr>
              <a:t>Before</a:t>
            </a: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 travel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During travel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Travel </a:t>
            </a:r>
            <a:r>
              <a:rPr kumimoji="0" lang="nb-NO" sz="2000" b="0" i="0" u="none" strike="noStrike" kern="1200" cap="none" spc="0" normalizeH="0" baseline="0" noProof="0" dirty="0" err="1">
                <a:ln>
                  <a:noFill/>
                </a:ln>
                <a:solidFill>
                  <a:prstClr val="black"/>
                </a:solidFill>
                <a:effectLst/>
                <a:uLnTx/>
                <a:uFillTx/>
                <a:latin typeface="Calibri" panose="020F0502020204030204"/>
                <a:ea typeface="+mn-ea"/>
                <a:cs typeface="+mn-cs"/>
              </a:rPr>
              <a:t>agency</a:t>
            </a: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 – (ASA: Amex GBT/NEO)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ISOS Travel Tracker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Pre Trip </a:t>
            </a:r>
            <a:r>
              <a:rPr kumimoji="0" lang="nb-NO" sz="1600" b="0" i="0" u="none" strike="noStrike" kern="1200" cap="none" spc="0" normalizeH="0" baseline="0" noProof="0" dirty="0" err="1">
                <a:ln>
                  <a:noFill/>
                </a:ln>
                <a:solidFill>
                  <a:prstClr val="black"/>
                </a:solidFill>
                <a:effectLst/>
                <a:uLnTx/>
                <a:uFillTx/>
                <a:latin typeface="Calibri" panose="020F0502020204030204"/>
                <a:ea typeface="+mn-ea"/>
                <a:cs typeface="+mn-cs"/>
              </a:rPr>
              <a:t>Advisory</a:t>
            </a:r>
            <a:endPar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Travel alerts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Travel </a:t>
            </a:r>
            <a:r>
              <a:rPr kumimoji="0" lang="nb-NO" sz="2000" b="0" i="0" u="none" strike="noStrike" kern="1200" cap="none" spc="0" normalizeH="0" baseline="0" noProof="0" dirty="0" err="1">
                <a:ln>
                  <a:noFill/>
                </a:ln>
                <a:solidFill>
                  <a:prstClr val="black"/>
                </a:solidFill>
                <a:effectLst/>
                <a:uLnTx/>
                <a:uFillTx/>
                <a:latin typeface="Calibri" panose="020F0502020204030204"/>
                <a:ea typeface="+mn-ea"/>
                <a:cs typeface="+mn-cs"/>
              </a:rPr>
              <a:t>insurance</a:t>
            </a: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 – (ASA: Gjensidige)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Emergency response</a:t>
            </a:r>
          </a:p>
          <a:p>
            <a:pPr marL="660600" lvl="1" indent="-228600">
              <a:lnSpc>
                <a:spcPct val="90000"/>
              </a:lnSpc>
              <a:spcBef>
                <a:spcPts val="1000"/>
              </a:spcBef>
              <a:spcAft>
                <a:spcPts val="0"/>
              </a:spcAft>
              <a:buSzTx/>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RSC / IMT / G-IMST</a:t>
            </a:r>
          </a:p>
          <a:p>
            <a:pPr marL="660600" lvl="1" indent="-228600">
              <a:lnSpc>
                <a:spcPct val="90000"/>
              </a:lnSpc>
              <a:spcBef>
                <a:spcPts val="1000"/>
              </a:spcBef>
              <a:spcAft>
                <a:spcPts val="0"/>
              </a:spcAft>
              <a:buSzTx/>
              <a:defRPr/>
            </a:pPr>
            <a:r>
              <a:rPr lang="nb-NO" sz="2000" dirty="0" err="1">
                <a:solidFill>
                  <a:prstClr val="black"/>
                </a:solidFill>
                <a:latin typeface="Calibri" panose="020F0502020204030204"/>
                <a:ea typeface="+mn-ea"/>
                <a:cs typeface="+mn-cs"/>
              </a:rPr>
              <a:t>Advice</a:t>
            </a:r>
            <a:r>
              <a:rPr lang="nb-NO" sz="2000" dirty="0">
                <a:solidFill>
                  <a:prstClr val="black"/>
                </a:solidFill>
                <a:latin typeface="Calibri" panose="020F0502020204030204"/>
                <a:ea typeface="+mn-ea"/>
                <a:cs typeface="+mn-cs"/>
              </a:rPr>
              <a:t> &amp; support </a:t>
            </a:r>
          </a:p>
          <a:p>
            <a:pPr marL="660600" lvl="1" indent="-228600">
              <a:lnSpc>
                <a:spcPct val="90000"/>
              </a:lnSpc>
              <a:spcBef>
                <a:spcPts val="1000"/>
              </a:spcBef>
              <a:spcAft>
                <a:spcPts val="0"/>
              </a:spcAft>
              <a:buSzTx/>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endParaRPr kumimoji="0" lang="en-GB" sz="1600" b="0" i="0" u="none" strike="noStrike" kern="1200" cap="none" spc="0" normalizeH="0" baseline="0" noProof="0" dirty="0">
              <a:ln>
                <a:noFill/>
              </a:ln>
              <a:solidFill>
                <a:srgbClr val="243746"/>
              </a:solidFill>
              <a:effectLst/>
              <a:uLnTx/>
              <a:uFillTx/>
              <a:latin typeface="Equinor"/>
              <a:ea typeface="Verdana" panose="020B0604030504040204" pitchFamily="34" charset="0"/>
            </a:endParaRPr>
          </a:p>
        </p:txBody>
      </p:sp>
      <p:cxnSp>
        <p:nvCxnSpPr>
          <p:cNvPr id="6" name="Straight Connector 5">
            <a:extLst>
              <a:ext uri="{FF2B5EF4-FFF2-40B4-BE49-F238E27FC236}">
                <a16:creationId xmlns:a16="http://schemas.microsoft.com/office/drawing/2014/main" id="{D6D39FED-AD92-09B8-BB09-F0421BDE78D3}"/>
              </a:ext>
            </a:extLst>
          </p:cNvPr>
          <p:cNvCxnSpPr>
            <a:cxnSpLocks/>
          </p:cNvCxnSpPr>
          <p:nvPr/>
        </p:nvCxnSpPr>
        <p:spPr>
          <a:xfrm>
            <a:off x="695324" y="1412874"/>
            <a:ext cx="10852629" cy="0"/>
          </a:xfrm>
          <a:prstGeom prst="line">
            <a:avLst/>
          </a:prstGeom>
          <a:ln w="38100">
            <a:gradFill flip="none" rotWithShape="1">
              <a:gsLst>
                <a:gs pos="0">
                  <a:schemeClr val="accent2">
                    <a:alpha val="0"/>
                  </a:schemeClr>
                </a:gs>
                <a:gs pos="40000">
                  <a:schemeClr val="accent1">
                    <a:lumMod val="45000"/>
                    <a:lumOff val="55000"/>
                  </a:schemeClr>
                </a:gs>
                <a:gs pos="65000">
                  <a:schemeClr val="accent1">
                    <a:lumMod val="45000"/>
                    <a:lumOff val="55000"/>
                  </a:schemeClr>
                </a:gs>
                <a:gs pos="100000">
                  <a:schemeClr val="accent2"/>
                </a:gs>
              </a:gsLst>
              <a:lin ang="8100000" scaled="1"/>
              <a:tileRect/>
            </a:gradFill>
          </a:ln>
        </p:spPr>
        <p:style>
          <a:lnRef idx="1">
            <a:schemeClr val="accent1"/>
          </a:lnRef>
          <a:fillRef idx="0">
            <a:schemeClr val="accent1"/>
          </a:fillRef>
          <a:effectRef idx="0">
            <a:schemeClr val="accent1"/>
          </a:effectRef>
          <a:fontRef idx="minor">
            <a:schemeClr val="tx1"/>
          </a:fontRef>
        </p:style>
      </p:cxnSp>
      <p:pic>
        <p:nvPicPr>
          <p:cNvPr id="5" name="Picture 4" descr="TravelTracker - Internet Explorer">
            <a:extLst>
              <a:ext uri="{FF2B5EF4-FFF2-40B4-BE49-F238E27FC236}">
                <a16:creationId xmlns:a16="http://schemas.microsoft.com/office/drawing/2014/main" id="{1B7BD9F6-52A6-EAF3-BEBC-F929C579AE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33" r="1019" b="3405"/>
          <a:stretch/>
        </p:blipFill>
        <p:spPr>
          <a:xfrm>
            <a:off x="5221751" y="4418161"/>
            <a:ext cx="2453632" cy="1545720"/>
          </a:xfrm>
          <a:prstGeom prst="rect">
            <a:avLst/>
          </a:prstGeom>
        </p:spPr>
      </p:pic>
      <p:pic>
        <p:nvPicPr>
          <p:cNvPr id="7" name="Picture 6">
            <a:extLst>
              <a:ext uri="{FF2B5EF4-FFF2-40B4-BE49-F238E27FC236}">
                <a16:creationId xmlns:a16="http://schemas.microsoft.com/office/drawing/2014/main" id="{5B4022D0-01EC-2B0A-6169-B8F39EBBEDEF}"/>
              </a:ext>
            </a:extLst>
          </p:cNvPr>
          <p:cNvPicPr>
            <a:picLocks noChangeAspect="1"/>
          </p:cNvPicPr>
          <p:nvPr/>
        </p:nvPicPr>
        <p:blipFill>
          <a:blip r:embed="rId3"/>
          <a:stretch>
            <a:fillRect/>
          </a:stretch>
        </p:blipFill>
        <p:spPr>
          <a:xfrm>
            <a:off x="9334298" y="1633060"/>
            <a:ext cx="2205010" cy="1003279"/>
          </a:xfrm>
          <a:prstGeom prst="rect">
            <a:avLst/>
          </a:prstGeom>
        </p:spPr>
      </p:pic>
      <p:cxnSp>
        <p:nvCxnSpPr>
          <p:cNvPr id="9" name="Straight Arrow Connector 8">
            <a:extLst>
              <a:ext uri="{FF2B5EF4-FFF2-40B4-BE49-F238E27FC236}">
                <a16:creationId xmlns:a16="http://schemas.microsoft.com/office/drawing/2014/main" id="{9FDCA642-C0C1-7AA1-8D56-151ECB93A67F}"/>
              </a:ext>
            </a:extLst>
          </p:cNvPr>
          <p:cNvCxnSpPr>
            <a:cxnSpLocks/>
          </p:cNvCxnSpPr>
          <p:nvPr/>
        </p:nvCxnSpPr>
        <p:spPr>
          <a:xfrm>
            <a:off x="7454159" y="1842494"/>
            <a:ext cx="1840333" cy="74363"/>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24AF5C9-F5CA-E875-EFC3-88C6C327586D}"/>
              </a:ext>
            </a:extLst>
          </p:cNvPr>
          <p:cNvCxnSpPr>
            <a:cxnSpLocks/>
          </p:cNvCxnSpPr>
          <p:nvPr/>
        </p:nvCxnSpPr>
        <p:spPr>
          <a:xfrm flipV="1">
            <a:off x="11387701" y="4141805"/>
            <a:ext cx="381200" cy="740172"/>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21FABCC-57D3-BD39-8878-195014A9B1AF}"/>
              </a:ext>
            </a:extLst>
          </p:cNvPr>
          <p:cNvCxnSpPr>
            <a:cxnSpLocks/>
          </p:cNvCxnSpPr>
          <p:nvPr/>
        </p:nvCxnSpPr>
        <p:spPr>
          <a:xfrm flipH="1">
            <a:off x="7711998" y="2634002"/>
            <a:ext cx="1582494" cy="174418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E9DFC28-E444-9F98-2FE9-F012584CF663}"/>
              </a:ext>
            </a:extLst>
          </p:cNvPr>
          <p:cNvCxnSpPr>
            <a:cxnSpLocks/>
          </p:cNvCxnSpPr>
          <p:nvPr/>
        </p:nvCxnSpPr>
        <p:spPr>
          <a:xfrm>
            <a:off x="7879222" y="5748761"/>
            <a:ext cx="1545776" cy="136394"/>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0C469FD-B742-CBAD-FCF3-3F31DC946452}"/>
              </a:ext>
            </a:extLst>
          </p:cNvPr>
          <p:cNvCxnSpPr>
            <a:cxnSpLocks/>
          </p:cNvCxnSpPr>
          <p:nvPr/>
        </p:nvCxnSpPr>
        <p:spPr>
          <a:xfrm flipH="1" flipV="1">
            <a:off x="7810856" y="6037199"/>
            <a:ext cx="1565061" cy="10329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pic>
        <p:nvPicPr>
          <p:cNvPr id="14" name="Content Placeholder 8" descr="A picture containing text, floor, indoor, ceiling">
            <a:extLst>
              <a:ext uri="{FF2B5EF4-FFF2-40B4-BE49-F238E27FC236}">
                <a16:creationId xmlns:a16="http://schemas.microsoft.com/office/drawing/2014/main" id="{50ACA12C-13D9-1C23-EABE-8FD58D7B20F0}"/>
              </a:ext>
            </a:extLst>
          </p:cNvPr>
          <p:cNvPicPr>
            <a:picLocks noChangeAspect="1"/>
          </p:cNvPicPr>
          <p:nvPr/>
        </p:nvPicPr>
        <p:blipFill rotWithShape="1">
          <a:blip r:embed="rId4">
            <a:extLst>
              <a:ext uri="{28A0092B-C50C-407E-A947-70E740481C1C}">
                <a14:useLocalDpi xmlns:a14="http://schemas.microsoft.com/office/drawing/2010/main" val="0"/>
              </a:ext>
            </a:extLst>
          </a:blip>
          <a:srcRect r="1" b="10317"/>
          <a:stretch/>
        </p:blipFill>
        <p:spPr>
          <a:xfrm>
            <a:off x="9719577" y="4958389"/>
            <a:ext cx="1882653" cy="1265943"/>
          </a:xfrm>
          <a:prstGeom prst="rect">
            <a:avLst/>
          </a:prstGeom>
          <a:noFill/>
        </p:spPr>
      </p:pic>
      <p:pic>
        <p:nvPicPr>
          <p:cNvPr id="15" name="Picture 14">
            <a:extLst>
              <a:ext uri="{FF2B5EF4-FFF2-40B4-BE49-F238E27FC236}">
                <a16:creationId xmlns:a16="http://schemas.microsoft.com/office/drawing/2014/main" id="{E436F95A-54C8-7C58-5D87-868BEDCC2381}"/>
              </a:ext>
            </a:extLst>
          </p:cNvPr>
          <p:cNvPicPr>
            <a:picLocks noChangeAspect="1"/>
          </p:cNvPicPr>
          <p:nvPr/>
        </p:nvPicPr>
        <p:blipFill>
          <a:blip r:embed="rId5"/>
          <a:stretch>
            <a:fillRect/>
          </a:stretch>
        </p:blipFill>
        <p:spPr>
          <a:xfrm>
            <a:off x="9816580" y="3350512"/>
            <a:ext cx="1965676" cy="706667"/>
          </a:xfrm>
          <a:prstGeom prst="rect">
            <a:avLst/>
          </a:prstGeom>
        </p:spPr>
      </p:pic>
      <p:pic>
        <p:nvPicPr>
          <p:cNvPr id="16" name="Picture 15">
            <a:extLst>
              <a:ext uri="{FF2B5EF4-FFF2-40B4-BE49-F238E27FC236}">
                <a16:creationId xmlns:a16="http://schemas.microsoft.com/office/drawing/2014/main" id="{028C4D28-376F-810B-9741-2DEB77DA8BCA}"/>
              </a:ext>
            </a:extLst>
          </p:cNvPr>
          <p:cNvPicPr>
            <a:picLocks noChangeAspect="1"/>
          </p:cNvPicPr>
          <p:nvPr/>
        </p:nvPicPr>
        <p:blipFill>
          <a:blip r:embed="rId6"/>
          <a:stretch>
            <a:fillRect/>
          </a:stretch>
        </p:blipFill>
        <p:spPr>
          <a:xfrm>
            <a:off x="5482782" y="1687726"/>
            <a:ext cx="1931571" cy="2146190"/>
          </a:xfrm>
          <a:prstGeom prst="rect">
            <a:avLst/>
          </a:prstGeom>
          <a:ln>
            <a:solidFill>
              <a:schemeClr val="accent1"/>
            </a:solidFill>
          </a:ln>
        </p:spPr>
      </p:pic>
      <p:sp>
        <p:nvSpPr>
          <p:cNvPr id="17" name="TextBox 16">
            <a:extLst>
              <a:ext uri="{FF2B5EF4-FFF2-40B4-BE49-F238E27FC236}">
                <a16:creationId xmlns:a16="http://schemas.microsoft.com/office/drawing/2014/main" id="{35C6B50D-0B94-FF23-8CF2-5F97DEE18190}"/>
              </a:ext>
            </a:extLst>
          </p:cNvPr>
          <p:cNvSpPr txBox="1"/>
          <p:nvPr/>
        </p:nvSpPr>
        <p:spPr>
          <a:xfrm>
            <a:off x="9580436" y="2633813"/>
            <a:ext cx="1688283" cy="276999"/>
          </a:xfrm>
          <a:prstGeom prst="rect">
            <a:avLst/>
          </a:prstGeom>
          <a:noFill/>
        </p:spPr>
        <p:txBody>
          <a:bodyPr wrap="none" rtlCol="0">
            <a:spAutoFit/>
          </a:bodyPr>
          <a:lstStyle/>
          <a:p>
            <a:r>
              <a:rPr lang="nb-NO" sz="1200" dirty="0"/>
              <a:t>Amex GBT Neo portal</a:t>
            </a:r>
          </a:p>
        </p:txBody>
      </p:sp>
      <p:sp>
        <p:nvSpPr>
          <p:cNvPr id="18" name="TextBox 17">
            <a:extLst>
              <a:ext uri="{FF2B5EF4-FFF2-40B4-BE49-F238E27FC236}">
                <a16:creationId xmlns:a16="http://schemas.microsoft.com/office/drawing/2014/main" id="{8C28CB78-C0B7-5125-1B6E-09E5DF9AA009}"/>
              </a:ext>
            </a:extLst>
          </p:cNvPr>
          <p:cNvSpPr txBox="1"/>
          <p:nvPr/>
        </p:nvSpPr>
        <p:spPr>
          <a:xfrm>
            <a:off x="5600171" y="6001996"/>
            <a:ext cx="1587294" cy="276999"/>
          </a:xfrm>
          <a:prstGeom prst="rect">
            <a:avLst/>
          </a:prstGeom>
          <a:noFill/>
        </p:spPr>
        <p:txBody>
          <a:bodyPr wrap="none" rtlCol="0">
            <a:spAutoFit/>
          </a:bodyPr>
          <a:lstStyle/>
          <a:p>
            <a:r>
              <a:rPr lang="nb-NO" sz="1200" dirty="0"/>
              <a:t>ISOS Travel Tracker</a:t>
            </a:r>
          </a:p>
        </p:txBody>
      </p:sp>
      <p:sp>
        <p:nvSpPr>
          <p:cNvPr id="19" name="TextBox 18">
            <a:extLst>
              <a:ext uri="{FF2B5EF4-FFF2-40B4-BE49-F238E27FC236}">
                <a16:creationId xmlns:a16="http://schemas.microsoft.com/office/drawing/2014/main" id="{F0722213-C120-3814-1D1C-FD45FD4E08BC}"/>
              </a:ext>
            </a:extLst>
          </p:cNvPr>
          <p:cNvSpPr txBox="1"/>
          <p:nvPr/>
        </p:nvSpPr>
        <p:spPr>
          <a:xfrm>
            <a:off x="10135614" y="4065393"/>
            <a:ext cx="1327608" cy="276999"/>
          </a:xfrm>
          <a:prstGeom prst="rect">
            <a:avLst/>
          </a:prstGeom>
          <a:noFill/>
        </p:spPr>
        <p:txBody>
          <a:bodyPr wrap="none" rtlCol="0">
            <a:spAutoFit/>
          </a:bodyPr>
          <a:lstStyle/>
          <a:p>
            <a:r>
              <a:rPr lang="nb-NO" sz="1200" dirty="0"/>
              <a:t>Travel Insurance</a:t>
            </a:r>
          </a:p>
        </p:txBody>
      </p:sp>
      <p:cxnSp>
        <p:nvCxnSpPr>
          <p:cNvPr id="20" name="Straight Arrow Connector 19">
            <a:extLst>
              <a:ext uri="{FF2B5EF4-FFF2-40B4-BE49-F238E27FC236}">
                <a16:creationId xmlns:a16="http://schemas.microsoft.com/office/drawing/2014/main" id="{BCD618E6-CBFE-A9B8-1121-B1549FEDFFCF}"/>
              </a:ext>
            </a:extLst>
          </p:cNvPr>
          <p:cNvCxnSpPr>
            <a:cxnSpLocks/>
          </p:cNvCxnSpPr>
          <p:nvPr/>
        </p:nvCxnSpPr>
        <p:spPr>
          <a:xfrm flipH="1">
            <a:off x="11137233" y="4124874"/>
            <a:ext cx="392662" cy="816584"/>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C2145B-9509-0A34-7393-8AB789BAF1B5}"/>
              </a:ext>
            </a:extLst>
          </p:cNvPr>
          <p:cNvSpPr txBox="1"/>
          <p:nvPr/>
        </p:nvSpPr>
        <p:spPr>
          <a:xfrm>
            <a:off x="5533647" y="3826048"/>
            <a:ext cx="1720343" cy="276999"/>
          </a:xfrm>
          <a:prstGeom prst="rect">
            <a:avLst/>
          </a:prstGeom>
          <a:noFill/>
        </p:spPr>
        <p:txBody>
          <a:bodyPr wrap="none" rtlCol="0">
            <a:spAutoFit/>
          </a:bodyPr>
          <a:lstStyle/>
          <a:p>
            <a:r>
              <a:rPr lang="nb-NO" sz="1200" dirty="0" err="1"/>
              <a:t>Travel@Equinor</a:t>
            </a:r>
            <a:r>
              <a:rPr lang="nb-NO" sz="1200" dirty="0"/>
              <a:t> portal</a:t>
            </a:r>
          </a:p>
        </p:txBody>
      </p:sp>
      <p:sp>
        <p:nvSpPr>
          <p:cNvPr id="25" name="TextBox 24">
            <a:extLst>
              <a:ext uri="{FF2B5EF4-FFF2-40B4-BE49-F238E27FC236}">
                <a16:creationId xmlns:a16="http://schemas.microsoft.com/office/drawing/2014/main" id="{0B8062DA-0CC8-B864-BF17-2FE1F625A6BD}"/>
              </a:ext>
            </a:extLst>
          </p:cNvPr>
          <p:cNvSpPr txBox="1"/>
          <p:nvPr/>
        </p:nvSpPr>
        <p:spPr>
          <a:xfrm>
            <a:off x="9415146" y="6237546"/>
            <a:ext cx="2674130" cy="276999"/>
          </a:xfrm>
          <a:prstGeom prst="rect">
            <a:avLst/>
          </a:prstGeom>
          <a:noFill/>
        </p:spPr>
        <p:txBody>
          <a:bodyPr wrap="none" rtlCol="0">
            <a:spAutoFit/>
          </a:bodyPr>
          <a:lstStyle/>
          <a:p>
            <a:r>
              <a:rPr lang="nb-NO" sz="1200" dirty="0"/>
              <a:t>Equinor Response &amp; Support Center</a:t>
            </a:r>
          </a:p>
        </p:txBody>
      </p:sp>
    </p:spTree>
    <p:extLst>
      <p:ext uri="{BB962C8B-B14F-4D97-AF65-F5344CB8AC3E}">
        <p14:creationId xmlns:p14="http://schemas.microsoft.com/office/powerpoint/2010/main" val="1572406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6CA054-0789-E2B8-F78C-F7D853EEF4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1E5300-FC0F-4317-A193-EF6CE9E6F7B5}" type="slidenum">
              <a:rPr kumimoji="0" lang="en-GB" sz="800" b="0" i="0" u="none" strike="noStrike" kern="1200" cap="none" spc="0" normalizeH="0" baseline="0" noProof="0" smtClean="0">
                <a:ln>
                  <a:noFill/>
                </a:ln>
                <a:solidFill>
                  <a:srgbClr val="7C8F98"/>
                </a:solidFill>
                <a:effectLst/>
                <a:uLnTx/>
                <a:uFillTx/>
                <a:latin typeface="Equino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800" b="0" i="0" u="none" strike="noStrike" kern="1200" cap="none" spc="0" normalizeH="0" baseline="0" noProof="0">
                <a:ln>
                  <a:noFill/>
                </a:ln>
                <a:solidFill>
                  <a:srgbClr val="7C8F98"/>
                </a:solidFill>
                <a:effectLst/>
                <a:uLnTx/>
                <a:uFillTx/>
                <a:latin typeface="Equinor"/>
                <a:ea typeface="+mn-ea"/>
                <a:cs typeface="+mn-cs"/>
              </a:rPr>
              <a:t>  |  </a:t>
            </a:r>
          </a:p>
        </p:txBody>
      </p:sp>
      <p:sp>
        <p:nvSpPr>
          <p:cNvPr id="3" name="Title 1">
            <a:extLst>
              <a:ext uri="{FF2B5EF4-FFF2-40B4-BE49-F238E27FC236}">
                <a16:creationId xmlns:a16="http://schemas.microsoft.com/office/drawing/2014/main" id="{3F4C28BB-50ED-9AF2-7F11-4BEAC0E4FCBF}"/>
              </a:ext>
            </a:extLst>
          </p:cNvPr>
          <p:cNvSpPr txBox="1">
            <a:spLocks/>
          </p:cNvSpPr>
          <p:nvPr/>
        </p:nvSpPr>
        <p:spPr>
          <a:xfrm>
            <a:off x="695325" y="820801"/>
            <a:ext cx="10801350" cy="592073"/>
          </a:xfrm>
          <a:prstGeom prst="rect">
            <a:avLst/>
          </a:prstGeom>
        </p:spPr>
        <p:txBody>
          <a:bodyPr/>
          <a:lst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43746"/>
                </a:solidFill>
                <a:effectLst/>
                <a:uLnTx/>
                <a:uFillTx/>
                <a:latin typeface="Equinor Medium"/>
                <a:ea typeface="+mj-ea"/>
                <a:cs typeface="+mj-cs"/>
              </a:rPr>
              <a:t>Travel Risk – Scope and Complexity</a:t>
            </a:r>
          </a:p>
        </p:txBody>
      </p:sp>
      <p:cxnSp>
        <p:nvCxnSpPr>
          <p:cNvPr id="6" name="Straight Connector 5">
            <a:extLst>
              <a:ext uri="{FF2B5EF4-FFF2-40B4-BE49-F238E27FC236}">
                <a16:creationId xmlns:a16="http://schemas.microsoft.com/office/drawing/2014/main" id="{D6D39FED-AD92-09B8-BB09-F0421BDE78D3}"/>
              </a:ext>
            </a:extLst>
          </p:cNvPr>
          <p:cNvCxnSpPr>
            <a:cxnSpLocks/>
          </p:cNvCxnSpPr>
          <p:nvPr/>
        </p:nvCxnSpPr>
        <p:spPr>
          <a:xfrm>
            <a:off x="695324" y="1412874"/>
            <a:ext cx="10852629" cy="0"/>
          </a:xfrm>
          <a:prstGeom prst="line">
            <a:avLst/>
          </a:prstGeom>
          <a:ln w="38100">
            <a:gradFill flip="none" rotWithShape="1">
              <a:gsLst>
                <a:gs pos="0">
                  <a:schemeClr val="accent2">
                    <a:alpha val="0"/>
                  </a:schemeClr>
                </a:gs>
                <a:gs pos="40000">
                  <a:schemeClr val="accent1">
                    <a:lumMod val="45000"/>
                    <a:lumOff val="55000"/>
                  </a:schemeClr>
                </a:gs>
                <a:gs pos="65000">
                  <a:schemeClr val="accent1">
                    <a:lumMod val="45000"/>
                    <a:lumOff val="55000"/>
                  </a:schemeClr>
                </a:gs>
                <a:gs pos="100000">
                  <a:schemeClr val="accent2"/>
                </a:gs>
              </a:gsLst>
              <a:lin ang="810000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0F1AD85-5A56-1059-9C68-FA29FC771FEC}"/>
              </a:ext>
            </a:extLst>
          </p:cNvPr>
          <p:cNvSpPr txBox="1"/>
          <p:nvPr/>
        </p:nvSpPr>
        <p:spPr>
          <a:xfrm>
            <a:off x="740018" y="1975553"/>
            <a:ext cx="2395735" cy="4124206"/>
          </a:xfrm>
          <a:prstGeom prst="rect">
            <a:avLst/>
          </a:prstGeom>
          <a:noFill/>
          <a:ln w="28575">
            <a:solidFill>
              <a:schemeClr val="accent1"/>
            </a:solidFill>
          </a:ln>
        </p:spPr>
        <p:txBody>
          <a:bodyPr wrap="square" rtlCol="0">
            <a:spAutoFit/>
          </a:bodyPr>
          <a:lstStyle/>
          <a:p>
            <a:r>
              <a:rPr lang="nb-NO" sz="2400" dirty="0" err="1">
                <a:latin typeface="+mj-lt"/>
              </a:rPr>
              <a:t>Preparation</a:t>
            </a:r>
            <a:endParaRPr lang="nb-NO" sz="2400" dirty="0">
              <a:latin typeface="+mj-lt"/>
            </a:endParaRPr>
          </a:p>
          <a:p>
            <a:pPr lvl="0" algn="l"/>
            <a:r>
              <a:rPr lang="nb-NO" sz="1400" dirty="0"/>
              <a:t>- Health </a:t>
            </a:r>
            <a:r>
              <a:rPr lang="nb-NO" sz="1400" dirty="0" err="1"/>
              <a:t>check</a:t>
            </a:r>
            <a:r>
              <a:rPr lang="nb-NO" sz="1400" dirty="0"/>
              <a:t> </a:t>
            </a:r>
          </a:p>
          <a:p>
            <a:pPr lvl="0" algn="l"/>
            <a:r>
              <a:rPr lang="nb-NO" sz="1400" dirty="0"/>
              <a:t>- </a:t>
            </a:r>
            <a:r>
              <a:rPr lang="nb-NO" sz="1400" dirty="0" err="1"/>
              <a:t>Vaccines</a:t>
            </a:r>
            <a:endParaRPr lang="nb-NO" sz="1400" dirty="0"/>
          </a:p>
          <a:p>
            <a:pPr lvl="0" algn="l"/>
            <a:r>
              <a:rPr lang="nb-NO" sz="1400" dirty="0"/>
              <a:t>- Medical </a:t>
            </a:r>
            <a:r>
              <a:rPr lang="nb-NO" sz="1400" dirty="0" err="1"/>
              <a:t>kit</a:t>
            </a:r>
            <a:endParaRPr lang="nb-NO" sz="1400" dirty="0"/>
          </a:p>
          <a:p>
            <a:pPr lvl="0" algn="l"/>
            <a:r>
              <a:rPr lang="nb-NO" sz="1400" dirty="0"/>
              <a:t>- Security </a:t>
            </a:r>
            <a:r>
              <a:rPr lang="nb-NO" sz="1400" dirty="0" err="1"/>
              <a:t>kit</a:t>
            </a:r>
            <a:endParaRPr lang="nb-NO" sz="1400" dirty="0"/>
          </a:p>
          <a:p>
            <a:pPr lvl="0" algn="l"/>
            <a:r>
              <a:rPr lang="nb-NO" sz="1400" dirty="0"/>
              <a:t>- </a:t>
            </a:r>
            <a:r>
              <a:rPr lang="nb-NO" sz="1400" dirty="0" err="1"/>
              <a:t>Satellite</a:t>
            </a:r>
            <a:r>
              <a:rPr lang="nb-NO" sz="1400" dirty="0"/>
              <a:t> </a:t>
            </a:r>
            <a:r>
              <a:rPr lang="nb-NO" sz="1400" dirty="0" err="1"/>
              <a:t>phone</a:t>
            </a:r>
            <a:endParaRPr lang="nb-NO" sz="1400" dirty="0"/>
          </a:p>
          <a:p>
            <a:pPr lvl="0" algn="l"/>
            <a:r>
              <a:rPr lang="nb-NO" sz="1400" dirty="0"/>
              <a:t>- Visa </a:t>
            </a:r>
            <a:r>
              <a:rPr lang="nb-NO" sz="1400" dirty="0" err="1"/>
              <a:t>procedures</a:t>
            </a:r>
            <a:endParaRPr lang="nb-NO" sz="1400" dirty="0"/>
          </a:p>
          <a:p>
            <a:pPr lvl="0" algn="l"/>
            <a:r>
              <a:rPr lang="nb-NO" sz="1400" dirty="0"/>
              <a:t>- Valid </a:t>
            </a:r>
            <a:r>
              <a:rPr lang="nb-NO" sz="1400" dirty="0" err="1"/>
              <a:t>passport</a:t>
            </a:r>
            <a:endParaRPr lang="nb-NO" sz="1400" dirty="0"/>
          </a:p>
          <a:p>
            <a:pPr lvl="0" algn="l"/>
            <a:r>
              <a:rPr lang="nb-NO" sz="1400" dirty="0"/>
              <a:t>- Insurance </a:t>
            </a:r>
            <a:r>
              <a:rPr lang="nb-NO" sz="1400" dirty="0" err="1"/>
              <a:t>coverage</a:t>
            </a:r>
            <a:endParaRPr lang="nb-NO" sz="1400" dirty="0"/>
          </a:p>
          <a:p>
            <a:pPr lvl="0" algn="l"/>
            <a:r>
              <a:rPr lang="nb-NO" sz="1400" dirty="0"/>
              <a:t>- Risk </a:t>
            </a:r>
            <a:r>
              <a:rPr lang="nb-NO" sz="1400" dirty="0" err="1"/>
              <a:t>Assessment</a:t>
            </a:r>
            <a:endParaRPr lang="nb-NO" sz="1400" dirty="0"/>
          </a:p>
          <a:p>
            <a:pPr lvl="0" algn="l"/>
            <a:r>
              <a:rPr lang="nb-NO" sz="1400" dirty="0"/>
              <a:t>- </a:t>
            </a:r>
            <a:r>
              <a:rPr lang="nb-NO" sz="1400" dirty="0" err="1"/>
              <a:t>Next</a:t>
            </a:r>
            <a:r>
              <a:rPr lang="nb-NO" sz="1400" dirty="0"/>
              <a:t>-of-</a:t>
            </a:r>
            <a:r>
              <a:rPr lang="nb-NO" sz="1400" dirty="0" err="1"/>
              <a:t>kin</a:t>
            </a:r>
            <a:r>
              <a:rPr lang="nb-NO" sz="1400" dirty="0"/>
              <a:t>/</a:t>
            </a:r>
            <a:r>
              <a:rPr lang="nb-NO" sz="1400" dirty="0" err="1"/>
              <a:t>contact</a:t>
            </a:r>
            <a:r>
              <a:rPr lang="nb-NO" sz="1400" dirty="0"/>
              <a:t> </a:t>
            </a:r>
            <a:r>
              <a:rPr lang="nb-NO" sz="1400" dirty="0" err="1"/>
              <a:t>details</a:t>
            </a:r>
            <a:endParaRPr lang="nb-NO" sz="1400" dirty="0"/>
          </a:p>
          <a:p>
            <a:pPr lvl="0" algn="l"/>
            <a:r>
              <a:rPr lang="nb-NO" sz="1400" dirty="0"/>
              <a:t>- Insurance </a:t>
            </a:r>
            <a:r>
              <a:rPr lang="nb-NO" sz="1400" dirty="0" err="1"/>
              <a:t>coverage</a:t>
            </a:r>
            <a:endParaRPr lang="nb-NO" sz="1400" dirty="0"/>
          </a:p>
          <a:p>
            <a:pPr lvl="0" algn="l"/>
            <a:r>
              <a:rPr lang="nb-NO" sz="1400" dirty="0"/>
              <a:t>- General TRM training</a:t>
            </a:r>
          </a:p>
          <a:p>
            <a:pPr lvl="0" algn="l"/>
            <a:r>
              <a:rPr lang="nb-NO" sz="1400" dirty="0"/>
              <a:t>- </a:t>
            </a:r>
            <a:r>
              <a:rPr lang="nb-NO" sz="1400" dirty="0" err="1"/>
              <a:t>Customized</a:t>
            </a:r>
            <a:r>
              <a:rPr lang="nb-NO" sz="1400" dirty="0"/>
              <a:t> briefings</a:t>
            </a:r>
          </a:p>
          <a:p>
            <a:pPr lvl="0" algn="l"/>
            <a:r>
              <a:rPr lang="nb-NO" sz="1400" dirty="0"/>
              <a:t>- JMP</a:t>
            </a:r>
          </a:p>
          <a:p>
            <a:pPr lvl="0" algn="l"/>
            <a:r>
              <a:rPr lang="nb-NO" sz="1400" dirty="0"/>
              <a:t>- </a:t>
            </a:r>
            <a:r>
              <a:rPr lang="nb-NO" sz="1400" dirty="0" err="1"/>
              <a:t>Essential</a:t>
            </a:r>
            <a:r>
              <a:rPr lang="nb-NO" sz="1400" dirty="0"/>
              <a:t> </a:t>
            </a:r>
            <a:r>
              <a:rPr lang="nb-NO" sz="1400" dirty="0" err="1"/>
              <a:t>contacts</a:t>
            </a:r>
            <a:r>
              <a:rPr lang="nb-NO" sz="1400" dirty="0"/>
              <a:t> </a:t>
            </a:r>
          </a:p>
          <a:p>
            <a:pPr lvl="0" algn="l"/>
            <a:r>
              <a:rPr lang="nb-NO" sz="1400" dirty="0"/>
              <a:t>- Pre-</a:t>
            </a:r>
            <a:r>
              <a:rPr lang="nb-NO" sz="1400" dirty="0" err="1"/>
              <a:t>trip</a:t>
            </a:r>
            <a:r>
              <a:rPr lang="nb-NO" sz="1400" dirty="0"/>
              <a:t> </a:t>
            </a:r>
            <a:r>
              <a:rPr lang="nb-NO" sz="1400" dirty="0" err="1"/>
              <a:t>advisory</a:t>
            </a:r>
            <a:endParaRPr lang="nb-NO" sz="1400" dirty="0"/>
          </a:p>
          <a:p>
            <a:pPr lvl="0" algn="l"/>
            <a:r>
              <a:rPr lang="nb-NO" sz="1400" dirty="0"/>
              <a:t>- Flight safety</a:t>
            </a:r>
          </a:p>
        </p:txBody>
      </p:sp>
      <p:sp>
        <p:nvSpPr>
          <p:cNvPr id="20" name="TextBox 19">
            <a:extLst>
              <a:ext uri="{FF2B5EF4-FFF2-40B4-BE49-F238E27FC236}">
                <a16:creationId xmlns:a16="http://schemas.microsoft.com/office/drawing/2014/main" id="{0F950555-1555-8AE2-1DE5-D09C2BEB058F}"/>
              </a:ext>
            </a:extLst>
          </p:cNvPr>
          <p:cNvSpPr txBox="1"/>
          <p:nvPr/>
        </p:nvSpPr>
        <p:spPr>
          <a:xfrm>
            <a:off x="6346702" y="4900157"/>
            <a:ext cx="2709543" cy="1463478"/>
          </a:xfrm>
          <a:prstGeom prst="rect">
            <a:avLst/>
          </a:prstGeom>
          <a:noFill/>
          <a:ln w="28575">
            <a:solidFill>
              <a:schemeClr val="accent1"/>
            </a:solidFill>
          </a:ln>
        </p:spPr>
        <p:txBody>
          <a:bodyPr wrap="square" rtlCol="0">
            <a:spAutoFit/>
          </a:bodyPr>
          <a:lstStyle/>
          <a:p>
            <a:r>
              <a:rPr lang="nb-NO" sz="2400" dirty="0"/>
              <a:t>Incident</a:t>
            </a:r>
          </a:p>
          <a:p>
            <a:pPr lvl="0" defTabSz="2222500">
              <a:lnSpc>
                <a:spcPct val="90000"/>
              </a:lnSpc>
              <a:spcBef>
                <a:spcPct val="0"/>
              </a:spcBef>
              <a:spcAft>
                <a:spcPct val="35000"/>
              </a:spcAft>
            </a:pPr>
            <a:r>
              <a:rPr lang="nb-NO" sz="1400" dirty="0">
                <a:solidFill>
                  <a:schemeClr val="tx1"/>
                </a:solidFill>
              </a:rPr>
              <a:t>- Insurance</a:t>
            </a:r>
          </a:p>
          <a:p>
            <a:pPr lvl="0" defTabSz="2222500">
              <a:lnSpc>
                <a:spcPct val="90000"/>
              </a:lnSpc>
              <a:spcBef>
                <a:spcPct val="0"/>
              </a:spcBef>
              <a:spcAft>
                <a:spcPct val="35000"/>
              </a:spcAft>
            </a:pPr>
            <a:r>
              <a:rPr lang="nb-NO" sz="1400" dirty="0">
                <a:solidFill>
                  <a:schemeClr val="tx1"/>
                </a:solidFill>
              </a:rPr>
              <a:t>- </a:t>
            </a:r>
            <a:r>
              <a:rPr lang="nb-NO" sz="1400" dirty="0" err="1">
                <a:solidFill>
                  <a:schemeClr val="tx1"/>
                </a:solidFill>
              </a:rPr>
              <a:t>Crisis</a:t>
            </a:r>
            <a:r>
              <a:rPr lang="nb-NO" sz="1400" dirty="0">
                <a:solidFill>
                  <a:schemeClr val="tx1"/>
                </a:solidFill>
              </a:rPr>
              <a:t> management</a:t>
            </a:r>
          </a:p>
          <a:p>
            <a:pPr lvl="0" defTabSz="2222500">
              <a:lnSpc>
                <a:spcPct val="90000"/>
              </a:lnSpc>
              <a:spcBef>
                <a:spcPct val="0"/>
              </a:spcBef>
              <a:spcAft>
                <a:spcPct val="35000"/>
              </a:spcAft>
            </a:pPr>
            <a:r>
              <a:rPr lang="nb-NO" sz="1400" dirty="0">
                <a:solidFill>
                  <a:schemeClr val="tx1"/>
                </a:solidFill>
              </a:rPr>
              <a:t>- Emergency response</a:t>
            </a:r>
          </a:p>
          <a:p>
            <a:pPr lvl="0" defTabSz="2222500">
              <a:lnSpc>
                <a:spcPct val="90000"/>
              </a:lnSpc>
              <a:spcBef>
                <a:spcPct val="0"/>
              </a:spcBef>
              <a:spcAft>
                <a:spcPct val="35000"/>
              </a:spcAft>
            </a:pPr>
            <a:r>
              <a:rPr lang="nb-NO" sz="1400" dirty="0">
                <a:solidFill>
                  <a:schemeClr val="tx1"/>
                </a:solidFill>
              </a:rPr>
              <a:t>- </a:t>
            </a:r>
            <a:r>
              <a:rPr lang="nb-NO" sz="1400" dirty="0" err="1">
                <a:solidFill>
                  <a:schemeClr val="tx1"/>
                </a:solidFill>
              </a:rPr>
              <a:t>Advisory</a:t>
            </a:r>
            <a:endParaRPr lang="nb-NO" sz="1400" dirty="0"/>
          </a:p>
        </p:txBody>
      </p:sp>
      <p:sp>
        <p:nvSpPr>
          <p:cNvPr id="21" name="TextBox 20">
            <a:extLst>
              <a:ext uri="{FF2B5EF4-FFF2-40B4-BE49-F238E27FC236}">
                <a16:creationId xmlns:a16="http://schemas.microsoft.com/office/drawing/2014/main" id="{5B6C2F8E-0910-BF42-A472-34B86E450252}"/>
              </a:ext>
            </a:extLst>
          </p:cNvPr>
          <p:cNvSpPr txBox="1"/>
          <p:nvPr/>
        </p:nvSpPr>
        <p:spPr>
          <a:xfrm>
            <a:off x="3864934" y="1975553"/>
            <a:ext cx="1769731" cy="2585323"/>
          </a:xfrm>
          <a:prstGeom prst="rect">
            <a:avLst/>
          </a:prstGeom>
          <a:noFill/>
          <a:ln w="28575">
            <a:solidFill>
              <a:schemeClr val="accent1"/>
            </a:solidFill>
          </a:ln>
        </p:spPr>
        <p:txBody>
          <a:bodyPr wrap="square" rtlCol="0">
            <a:spAutoFit/>
          </a:bodyPr>
          <a:lstStyle/>
          <a:p>
            <a:r>
              <a:rPr lang="nb-NO" sz="2400" dirty="0"/>
              <a:t>Booking</a:t>
            </a:r>
            <a:endParaRPr lang="nb-NO" sz="2400" kern="1200" dirty="0">
              <a:solidFill>
                <a:schemeClr val="tx1"/>
              </a:solidFill>
              <a:ea typeface="+mn-ea"/>
              <a:cs typeface="+mn-cs"/>
            </a:endParaRPr>
          </a:p>
          <a:p>
            <a:pPr lvl="0"/>
            <a:r>
              <a:rPr lang="nb-NO" sz="1400" dirty="0"/>
              <a:t>- Hotel</a:t>
            </a:r>
          </a:p>
          <a:p>
            <a:pPr lvl="0"/>
            <a:r>
              <a:rPr lang="nb-NO" sz="1400" dirty="0"/>
              <a:t>- </a:t>
            </a:r>
            <a:r>
              <a:rPr lang="nb-NO" sz="1400" dirty="0" err="1"/>
              <a:t>Rental</a:t>
            </a:r>
            <a:r>
              <a:rPr lang="nb-NO" sz="1400" dirty="0"/>
              <a:t> </a:t>
            </a:r>
            <a:r>
              <a:rPr lang="nb-NO" sz="1400" dirty="0" err="1"/>
              <a:t>car</a:t>
            </a:r>
            <a:endParaRPr lang="nb-NO" sz="1400" dirty="0"/>
          </a:p>
          <a:p>
            <a:pPr lvl="0"/>
            <a:r>
              <a:rPr lang="nb-NO" sz="1400" dirty="0"/>
              <a:t>- Flight</a:t>
            </a:r>
          </a:p>
          <a:p>
            <a:pPr lvl="0"/>
            <a:r>
              <a:rPr lang="nb-NO" sz="1400" dirty="0"/>
              <a:t>- </a:t>
            </a:r>
            <a:r>
              <a:rPr lang="nb-NO" sz="1400" dirty="0" err="1"/>
              <a:t>Ground</a:t>
            </a:r>
            <a:r>
              <a:rPr lang="nb-NO" sz="1400" dirty="0"/>
              <a:t> transport</a:t>
            </a:r>
          </a:p>
          <a:p>
            <a:pPr lvl="0"/>
            <a:r>
              <a:rPr lang="nb-NO" sz="1400" dirty="0"/>
              <a:t>- Travel Policy</a:t>
            </a:r>
            <a:r>
              <a:rPr lang="nb-NO" sz="3200" kern="1200" dirty="0"/>
              <a:t>	</a:t>
            </a:r>
            <a:endParaRPr lang="nb-NO" sz="3200" dirty="0"/>
          </a:p>
          <a:p>
            <a:endParaRPr lang="nb-NO" sz="3200" dirty="0"/>
          </a:p>
        </p:txBody>
      </p:sp>
      <p:sp>
        <p:nvSpPr>
          <p:cNvPr id="22" name="TextBox 21">
            <a:extLst>
              <a:ext uri="{FF2B5EF4-FFF2-40B4-BE49-F238E27FC236}">
                <a16:creationId xmlns:a16="http://schemas.microsoft.com/office/drawing/2014/main" id="{DCE12669-6440-D716-6DA6-670C8C7FF3D0}"/>
              </a:ext>
            </a:extLst>
          </p:cNvPr>
          <p:cNvSpPr txBox="1"/>
          <p:nvPr/>
        </p:nvSpPr>
        <p:spPr>
          <a:xfrm>
            <a:off x="6346701" y="1991249"/>
            <a:ext cx="2709544" cy="2796150"/>
          </a:xfrm>
          <a:prstGeom prst="rect">
            <a:avLst/>
          </a:prstGeom>
          <a:noFill/>
          <a:ln w="28575">
            <a:solidFill>
              <a:schemeClr val="accent1"/>
            </a:solidFill>
          </a:ln>
        </p:spPr>
        <p:txBody>
          <a:bodyPr wrap="square" rtlCol="0">
            <a:spAutoFit/>
          </a:bodyPr>
          <a:lstStyle/>
          <a:p>
            <a:r>
              <a:rPr lang="nb-NO" sz="2400" dirty="0"/>
              <a:t>Travel</a:t>
            </a:r>
          </a:p>
          <a:p>
            <a:pPr marL="0" lvl="0" algn="l" defTabSz="577850">
              <a:lnSpc>
                <a:spcPct val="90000"/>
              </a:lnSpc>
              <a:spcBef>
                <a:spcPct val="0"/>
              </a:spcBef>
              <a:spcAft>
                <a:spcPct val="35000"/>
              </a:spcAft>
              <a:buNone/>
            </a:pPr>
            <a:r>
              <a:rPr lang="nb-NO" sz="1400" dirty="0"/>
              <a:t>- Real-time </a:t>
            </a:r>
            <a:r>
              <a:rPr lang="nb-NO" sz="1400" dirty="0" err="1"/>
              <a:t>advisory</a:t>
            </a:r>
            <a:endParaRPr lang="nb-NO" sz="1400" dirty="0"/>
          </a:p>
          <a:p>
            <a:pPr marL="0" lvl="0" algn="l" defTabSz="577850">
              <a:lnSpc>
                <a:spcPct val="90000"/>
              </a:lnSpc>
              <a:spcBef>
                <a:spcPct val="0"/>
              </a:spcBef>
              <a:spcAft>
                <a:spcPct val="35000"/>
              </a:spcAft>
              <a:buNone/>
            </a:pPr>
            <a:r>
              <a:rPr lang="nb-NO" sz="1400" dirty="0"/>
              <a:t>- Real-time </a:t>
            </a:r>
            <a:r>
              <a:rPr lang="nb-NO" sz="1400" dirty="0" err="1"/>
              <a:t>reporting</a:t>
            </a:r>
            <a:endParaRPr lang="nb-NO" sz="1400" dirty="0"/>
          </a:p>
          <a:p>
            <a:pPr marL="0" lvl="0" algn="l" defTabSz="577850">
              <a:lnSpc>
                <a:spcPct val="90000"/>
              </a:lnSpc>
              <a:spcBef>
                <a:spcPct val="0"/>
              </a:spcBef>
              <a:spcAft>
                <a:spcPct val="35000"/>
              </a:spcAft>
              <a:buNone/>
            </a:pPr>
            <a:r>
              <a:rPr lang="nb-NO" sz="1400" dirty="0"/>
              <a:t>- Update/</a:t>
            </a:r>
            <a:r>
              <a:rPr lang="nb-NO" sz="1400" dirty="0" err="1"/>
              <a:t>change</a:t>
            </a:r>
            <a:r>
              <a:rPr lang="nb-NO" sz="1400" dirty="0"/>
              <a:t> booking</a:t>
            </a:r>
          </a:p>
          <a:p>
            <a:pPr marL="0" lvl="0" algn="l" defTabSz="577850">
              <a:lnSpc>
                <a:spcPct val="90000"/>
              </a:lnSpc>
              <a:spcBef>
                <a:spcPct val="0"/>
              </a:spcBef>
              <a:spcAft>
                <a:spcPct val="35000"/>
              </a:spcAft>
              <a:buNone/>
            </a:pPr>
            <a:r>
              <a:rPr lang="nb-NO" sz="1400" dirty="0"/>
              <a:t>- </a:t>
            </a:r>
            <a:r>
              <a:rPr lang="nb-NO" sz="1400" dirty="0" err="1"/>
              <a:t>Meet</a:t>
            </a:r>
            <a:r>
              <a:rPr lang="nb-NO" sz="1400" dirty="0"/>
              <a:t>-and-</a:t>
            </a:r>
            <a:r>
              <a:rPr lang="nb-NO" sz="1400" dirty="0" err="1"/>
              <a:t>greet</a:t>
            </a:r>
            <a:endParaRPr lang="nb-NO" sz="1400" dirty="0"/>
          </a:p>
          <a:p>
            <a:pPr marL="0" lvl="0" algn="l" defTabSz="577850">
              <a:lnSpc>
                <a:spcPct val="90000"/>
              </a:lnSpc>
              <a:spcBef>
                <a:spcPct val="0"/>
              </a:spcBef>
              <a:spcAft>
                <a:spcPct val="35000"/>
              </a:spcAft>
              <a:buNone/>
            </a:pPr>
            <a:r>
              <a:rPr lang="nb-NO" sz="1400" dirty="0"/>
              <a:t>- </a:t>
            </a:r>
            <a:r>
              <a:rPr lang="nb-NO" sz="1400" dirty="0" err="1"/>
              <a:t>Executive</a:t>
            </a:r>
            <a:r>
              <a:rPr lang="nb-NO" sz="1400" dirty="0"/>
              <a:t> </a:t>
            </a:r>
            <a:r>
              <a:rPr lang="nb-NO" sz="1400" dirty="0" err="1"/>
              <a:t>protection</a:t>
            </a:r>
            <a:r>
              <a:rPr lang="nb-NO" sz="1400" dirty="0"/>
              <a:t>/security</a:t>
            </a:r>
          </a:p>
          <a:p>
            <a:pPr marL="0" lvl="0" algn="l" defTabSz="577850">
              <a:lnSpc>
                <a:spcPct val="90000"/>
              </a:lnSpc>
              <a:spcBef>
                <a:spcPct val="0"/>
              </a:spcBef>
              <a:spcAft>
                <a:spcPct val="35000"/>
              </a:spcAft>
              <a:buNone/>
            </a:pPr>
            <a:r>
              <a:rPr lang="nb-NO" sz="1400" dirty="0"/>
              <a:t>- </a:t>
            </a:r>
            <a:r>
              <a:rPr lang="nb-NO" sz="1400" dirty="0" err="1"/>
              <a:t>Tracking</a:t>
            </a:r>
            <a:r>
              <a:rPr lang="nb-NO" sz="1400" dirty="0"/>
              <a:t> /</a:t>
            </a:r>
            <a:r>
              <a:rPr lang="nb-NO" sz="1400" dirty="0" err="1"/>
              <a:t>detailed</a:t>
            </a:r>
            <a:r>
              <a:rPr lang="nb-NO" sz="1400" dirty="0"/>
              <a:t> </a:t>
            </a:r>
            <a:r>
              <a:rPr lang="nb-NO" sz="1400" dirty="0" err="1"/>
              <a:t>route</a:t>
            </a:r>
            <a:r>
              <a:rPr lang="nb-NO" sz="1400" dirty="0"/>
              <a:t>, </a:t>
            </a:r>
            <a:r>
              <a:rPr lang="nb-NO" sz="1400" dirty="0" err="1"/>
              <a:t>itinerary</a:t>
            </a:r>
            <a:r>
              <a:rPr lang="nb-NO" sz="1400" dirty="0"/>
              <a:t>/</a:t>
            </a:r>
            <a:r>
              <a:rPr lang="nb-NO" sz="1400" dirty="0" err="1"/>
              <a:t>technology</a:t>
            </a:r>
            <a:endParaRPr lang="nb-NO" sz="1400" dirty="0"/>
          </a:p>
          <a:p>
            <a:pPr marL="0" lvl="0" algn="l" defTabSz="577850">
              <a:lnSpc>
                <a:spcPct val="90000"/>
              </a:lnSpc>
              <a:spcBef>
                <a:spcPct val="0"/>
              </a:spcBef>
              <a:spcAft>
                <a:spcPct val="35000"/>
              </a:spcAft>
              <a:buNone/>
            </a:pPr>
            <a:r>
              <a:rPr lang="nb-NO" sz="1400" dirty="0"/>
              <a:t>- </a:t>
            </a:r>
            <a:r>
              <a:rPr lang="nb-NO" sz="1400" dirty="0" err="1"/>
              <a:t>Vetted</a:t>
            </a:r>
            <a:r>
              <a:rPr lang="nb-NO" sz="1400" dirty="0"/>
              <a:t> </a:t>
            </a:r>
            <a:r>
              <a:rPr lang="nb-NO" sz="1400" dirty="0" err="1"/>
              <a:t>accommodation</a:t>
            </a:r>
            <a:endParaRPr lang="nb-NO" sz="1400" dirty="0"/>
          </a:p>
          <a:p>
            <a:pPr marL="0" lvl="0" algn="l" defTabSz="577850">
              <a:lnSpc>
                <a:spcPct val="90000"/>
              </a:lnSpc>
              <a:spcBef>
                <a:spcPct val="0"/>
              </a:spcBef>
              <a:spcAft>
                <a:spcPct val="35000"/>
              </a:spcAft>
              <a:buNone/>
            </a:pPr>
            <a:r>
              <a:rPr lang="nb-NO" sz="1400" dirty="0"/>
              <a:t>- Insurance</a:t>
            </a:r>
          </a:p>
        </p:txBody>
      </p:sp>
      <p:sp>
        <p:nvSpPr>
          <p:cNvPr id="23" name="TextBox 22">
            <a:extLst>
              <a:ext uri="{FF2B5EF4-FFF2-40B4-BE49-F238E27FC236}">
                <a16:creationId xmlns:a16="http://schemas.microsoft.com/office/drawing/2014/main" id="{8E01B9C7-DEF4-A257-AA34-A80BEDBA47D1}"/>
              </a:ext>
            </a:extLst>
          </p:cNvPr>
          <p:cNvSpPr txBox="1"/>
          <p:nvPr/>
        </p:nvSpPr>
        <p:spPr>
          <a:xfrm>
            <a:off x="9893267" y="2009786"/>
            <a:ext cx="2025264" cy="2494529"/>
          </a:xfrm>
          <a:prstGeom prst="rect">
            <a:avLst/>
          </a:prstGeom>
          <a:noFill/>
          <a:ln w="28575">
            <a:solidFill>
              <a:schemeClr val="accent1"/>
            </a:solidFill>
          </a:ln>
        </p:spPr>
        <p:txBody>
          <a:bodyPr wrap="square" rtlCol="0">
            <a:spAutoFit/>
          </a:bodyPr>
          <a:lstStyle/>
          <a:p>
            <a:r>
              <a:rPr lang="nb-NO" sz="2400" dirty="0"/>
              <a:t>Return</a:t>
            </a:r>
          </a:p>
          <a:p>
            <a:pPr marL="0" lvl="0" algn="l" defTabSz="844550">
              <a:lnSpc>
                <a:spcPct val="90000"/>
              </a:lnSpc>
              <a:spcBef>
                <a:spcPct val="0"/>
              </a:spcBef>
              <a:spcAft>
                <a:spcPct val="35000"/>
              </a:spcAft>
              <a:buNone/>
            </a:pPr>
            <a:r>
              <a:rPr lang="nb-NO" sz="1400" dirty="0"/>
              <a:t>- </a:t>
            </a:r>
            <a:r>
              <a:rPr lang="nb-NO" sz="1400" dirty="0" err="1"/>
              <a:t>Debriefing</a:t>
            </a:r>
            <a:endParaRPr lang="nb-NO" sz="1400" dirty="0"/>
          </a:p>
          <a:p>
            <a:pPr marL="0" lvl="0" algn="l" defTabSz="844550">
              <a:lnSpc>
                <a:spcPct val="90000"/>
              </a:lnSpc>
              <a:spcBef>
                <a:spcPct val="0"/>
              </a:spcBef>
              <a:spcAft>
                <a:spcPct val="35000"/>
              </a:spcAft>
              <a:buNone/>
            </a:pPr>
            <a:r>
              <a:rPr lang="nb-NO" sz="1400" dirty="0"/>
              <a:t>- Post travel </a:t>
            </a:r>
            <a:r>
              <a:rPr lang="nb-NO" sz="1400" dirty="0" err="1"/>
              <a:t>health</a:t>
            </a:r>
            <a:r>
              <a:rPr lang="nb-NO" sz="1400" dirty="0"/>
              <a:t> </a:t>
            </a:r>
            <a:r>
              <a:rPr lang="nb-NO" sz="1400" dirty="0" err="1"/>
              <a:t>check</a:t>
            </a:r>
            <a:endParaRPr lang="nb-NO" sz="1400" dirty="0"/>
          </a:p>
          <a:p>
            <a:pPr marL="0" lvl="0" algn="l" defTabSz="844550">
              <a:lnSpc>
                <a:spcPct val="90000"/>
              </a:lnSpc>
              <a:spcBef>
                <a:spcPct val="0"/>
              </a:spcBef>
              <a:spcAft>
                <a:spcPct val="35000"/>
              </a:spcAft>
              <a:buNone/>
            </a:pPr>
            <a:r>
              <a:rPr lang="nb-NO" sz="1400" dirty="0"/>
              <a:t>- Insurance</a:t>
            </a:r>
          </a:p>
          <a:p>
            <a:pPr marL="0" lvl="0" algn="l" defTabSz="844550">
              <a:lnSpc>
                <a:spcPct val="90000"/>
              </a:lnSpc>
              <a:spcBef>
                <a:spcPct val="0"/>
              </a:spcBef>
              <a:spcAft>
                <a:spcPct val="35000"/>
              </a:spcAft>
              <a:buNone/>
            </a:pPr>
            <a:r>
              <a:rPr lang="nb-NO" sz="1400" dirty="0"/>
              <a:t>- Reimbursement  </a:t>
            </a:r>
          </a:p>
          <a:p>
            <a:pPr marL="0" lvl="0" algn="l" defTabSz="844550">
              <a:lnSpc>
                <a:spcPct val="90000"/>
              </a:lnSpc>
              <a:spcBef>
                <a:spcPct val="0"/>
              </a:spcBef>
              <a:spcAft>
                <a:spcPct val="35000"/>
              </a:spcAft>
              <a:buNone/>
            </a:pPr>
            <a:r>
              <a:rPr lang="nb-NO" sz="1400" dirty="0"/>
              <a:t>- Hand-in travel </a:t>
            </a:r>
            <a:r>
              <a:rPr lang="nb-NO" sz="1400" dirty="0" err="1"/>
              <a:t>kits</a:t>
            </a:r>
            <a:endParaRPr lang="nb-NO" sz="1400" dirty="0"/>
          </a:p>
          <a:p>
            <a:endParaRPr lang="nb-NO" sz="3200" dirty="0"/>
          </a:p>
        </p:txBody>
      </p:sp>
      <p:sp>
        <p:nvSpPr>
          <p:cNvPr id="24" name="TextBox 23">
            <a:extLst>
              <a:ext uri="{FF2B5EF4-FFF2-40B4-BE49-F238E27FC236}">
                <a16:creationId xmlns:a16="http://schemas.microsoft.com/office/drawing/2014/main" id="{C9C0BAA9-0159-5795-0CD7-FF7CACA23A6D}"/>
              </a:ext>
            </a:extLst>
          </p:cNvPr>
          <p:cNvSpPr txBox="1"/>
          <p:nvPr/>
        </p:nvSpPr>
        <p:spPr>
          <a:xfrm>
            <a:off x="740018" y="1458127"/>
            <a:ext cx="4894647" cy="461665"/>
          </a:xfrm>
          <a:prstGeom prst="rect">
            <a:avLst/>
          </a:prstGeom>
          <a:noFill/>
          <a:ln>
            <a:solidFill>
              <a:schemeClr val="accent1"/>
            </a:solidFill>
          </a:ln>
        </p:spPr>
        <p:txBody>
          <a:bodyPr wrap="square" rtlCol="0">
            <a:spAutoFit/>
          </a:bodyPr>
          <a:lstStyle/>
          <a:p>
            <a:r>
              <a:rPr lang="nb-NO" sz="2400" dirty="0" err="1">
                <a:latin typeface="+mj-lt"/>
              </a:rPr>
              <a:t>Before</a:t>
            </a:r>
            <a:r>
              <a:rPr lang="nb-NO" sz="2400" dirty="0">
                <a:latin typeface="+mj-lt"/>
              </a:rPr>
              <a:t> travel</a:t>
            </a:r>
          </a:p>
        </p:txBody>
      </p:sp>
      <p:sp>
        <p:nvSpPr>
          <p:cNvPr id="25" name="TextBox 24">
            <a:extLst>
              <a:ext uri="{FF2B5EF4-FFF2-40B4-BE49-F238E27FC236}">
                <a16:creationId xmlns:a16="http://schemas.microsoft.com/office/drawing/2014/main" id="{0250078E-37FE-3439-15F7-7FA09DB0355C}"/>
              </a:ext>
            </a:extLst>
          </p:cNvPr>
          <p:cNvSpPr txBox="1"/>
          <p:nvPr/>
        </p:nvSpPr>
        <p:spPr>
          <a:xfrm>
            <a:off x="9893267" y="1468731"/>
            <a:ext cx="1754651" cy="461665"/>
          </a:xfrm>
          <a:prstGeom prst="rect">
            <a:avLst/>
          </a:prstGeom>
          <a:noFill/>
          <a:ln>
            <a:solidFill>
              <a:schemeClr val="accent1"/>
            </a:solidFill>
          </a:ln>
        </p:spPr>
        <p:txBody>
          <a:bodyPr wrap="square" rtlCol="0">
            <a:spAutoFit/>
          </a:bodyPr>
          <a:lstStyle/>
          <a:p>
            <a:r>
              <a:rPr lang="nb-NO" sz="2400" dirty="0" err="1"/>
              <a:t>After</a:t>
            </a:r>
            <a:r>
              <a:rPr lang="nb-NO" sz="2400" dirty="0"/>
              <a:t> travel</a:t>
            </a:r>
          </a:p>
        </p:txBody>
      </p:sp>
      <p:sp>
        <p:nvSpPr>
          <p:cNvPr id="26" name="TextBox 25">
            <a:extLst>
              <a:ext uri="{FF2B5EF4-FFF2-40B4-BE49-F238E27FC236}">
                <a16:creationId xmlns:a16="http://schemas.microsoft.com/office/drawing/2014/main" id="{146992AF-5C63-BF25-4AE7-B9878300836C}"/>
              </a:ext>
            </a:extLst>
          </p:cNvPr>
          <p:cNvSpPr txBox="1"/>
          <p:nvPr/>
        </p:nvSpPr>
        <p:spPr>
          <a:xfrm>
            <a:off x="6346703" y="1482242"/>
            <a:ext cx="2709542" cy="461665"/>
          </a:xfrm>
          <a:prstGeom prst="rect">
            <a:avLst/>
          </a:prstGeom>
          <a:noFill/>
          <a:ln>
            <a:solidFill>
              <a:schemeClr val="accent1"/>
            </a:solidFill>
          </a:ln>
        </p:spPr>
        <p:txBody>
          <a:bodyPr wrap="square" rtlCol="0">
            <a:spAutoFit/>
          </a:bodyPr>
          <a:lstStyle/>
          <a:p>
            <a:r>
              <a:rPr lang="nb-NO" sz="2400" dirty="0"/>
              <a:t>During travel </a:t>
            </a:r>
          </a:p>
        </p:txBody>
      </p:sp>
      <p:cxnSp>
        <p:nvCxnSpPr>
          <p:cNvPr id="27" name="Straight Arrow Connector 26">
            <a:extLst>
              <a:ext uri="{FF2B5EF4-FFF2-40B4-BE49-F238E27FC236}">
                <a16:creationId xmlns:a16="http://schemas.microsoft.com/office/drawing/2014/main" id="{7417616D-2D2B-B01C-385C-6A19D6E29BD8}"/>
              </a:ext>
            </a:extLst>
          </p:cNvPr>
          <p:cNvCxnSpPr>
            <a:cxnSpLocks/>
          </p:cNvCxnSpPr>
          <p:nvPr/>
        </p:nvCxnSpPr>
        <p:spPr>
          <a:xfrm>
            <a:off x="5704126" y="3268214"/>
            <a:ext cx="573116" cy="0"/>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A81231-D537-7FA9-247C-6BFD8F849FF1}"/>
              </a:ext>
            </a:extLst>
          </p:cNvPr>
          <p:cNvCxnSpPr>
            <a:cxnSpLocks/>
          </p:cNvCxnSpPr>
          <p:nvPr/>
        </p:nvCxnSpPr>
        <p:spPr>
          <a:xfrm>
            <a:off x="9241227" y="3242988"/>
            <a:ext cx="553099" cy="0"/>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03A42C4-B31C-ABC6-12F1-98FD55FAF7DC}"/>
              </a:ext>
            </a:extLst>
          </p:cNvPr>
          <p:cNvCxnSpPr>
            <a:cxnSpLocks/>
          </p:cNvCxnSpPr>
          <p:nvPr/>
        </p:nvCxnSpPr>
        <p:spPr>
          <a:xfrm>
            <a:off x="8289589" y="4674641"/>
            <a:ext cx="0" cy="451032"/>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CBEF6EF-830B-3154-BF37-1200A8EBF61A}"/>
              </a:ext>
            </a:extLst>
          </p:cNvPr>
          <p:cNvCxnSpPr>
            <a:cxnSpLocks/>
          </p:cNvCxnSpPr>
          <p:nvPr/>
        </p:nvCxnSpPr>
        <p:spPr>
          <a:xfrm>
            <a:off x="5704126" y="1699564"/>
            <a:ext cx="573116" cy="0"/>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7456E1A-D852-2858-CC08-6DF35F1FAF61}"/>
              </a:ext>
            </a:extLst>
          </p:cNvPr>
          <p:cNvCxnSpPr>
            <a:cxnSpLocks/>
          </p:cNvCxnSpPr>
          <p:nvPr/>
        </p:nvCxnSpPr>
        <p:spPr>
          <a:xfrm>
            <a:off x="9241227" y="1699564"/>
            <a:ext cx="573116" cy="0"/>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F63412D-EA1C-FC99-57FC-77E75954F5E3}"/>
              </a:ext>
            </a:extLst>
          </p:cNvPr>
          <p:cNvCxnSpPr>
            <a:cxnSpLocks/>
          </p:cNvCxnSpPr>
          <p:nvPr/>
        </p:nvCxnSpPr>
        <p:spPr>
          <a:xfrm>
            <a:off x="3214638" y="3268214"/>
            <a:ext cx="573116" cy="0"/>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00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6CA054-0789-E2B8-F78C-F7D853EEF4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1E5300-FC0F-4317-A193-EF6CE9E6F7B5}" type="slidenum">
              <a:rPr kumimoji="0" lang="en-GB" sz="800" b="0" i="0" u="none" strike="noStrike" kern="1200" cap="none" spc="0" normalizeH="0" baseline="0" noProof="0" smtClean="0">
                <a:ln>
                  <a:noFill/>
                </a:ln>
                <a:solidFill>
                  <a:srgbClr val="7C8F98"/>
                </a:solidFill>
                <a:effectLst/>
                <a:uLnTx/>
                <a:uFillTx/>
                <a:latin typeface="Equino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800" b="0" i="0" u="none" strike="noStrike" kern="1200" cap="none" spc="0" normalizeH="0" baseline="0" noProof="0">
                <a:ln>
                  <a:noFill/>
                </a:ln>
                <a:solidFill>
                  <a:srgbClr val="7C8F98"/>
                </a:solidFill>
                <a:effectLst/>
                <a:uLnTx/>
                <a:uFillTx/>
                <a:latin typeface="Equinor"/>
                <a:ea typeface="+mn-ea"/>
                <a:cs typeface="+mn-cs"/>
              </a:rPr>
              <a:t>  |  </a:t>
            </a:r>
          </a:p>
        </p:txBody>
      </p:sp>
      <p:sp>
        <p:nvSpPr>
          <p:cNvPr id="3" name="Title 1">
            <a:extLst>
              <a:ext uri="{FF2B5EF4-FFF2-40B4-BE49-F238E27FC236}">
                <a16:creationId xmlns:a16="http://schemas.microsoft.com/office/drawing/2014/main" id="{3F4C28BB-50ED-9AF2-7F11-4BEAC0E4FCBF}"/>
              </a:ext>
            </a:extLst>
          </p:cNvPr>
          <p:cNvSpPr txBox="1">
            <a:spLocks/>
          </p:cNvSpPr>
          <p:nvPr/>
        </p:nvSpPr>
        <p:spPr>
          <a:xfrm>
            <a:off x="695325" y="820801"/>
            <a:ext cx="10801350" cy="592073"/>
          </a:xfrm>
          <a:prstGeom prst="rect">
            <a:avLst/>
          </a:prstGeom>
        </p:spPr>
        <p:txBody>
          <a:bodyPr/>
          <a:lst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43746"/>
                </a:solidFill>
                <a:effectLst/>
                <a:uLnTx/>
                <a:uFillTx/>
                <a:latin typeface="Equinor Medium"/>
                <a:ea typeface="+mj-ea"/>
                <a:cs typeface="+mj-cs"/>
              </a:rPr>
              <a:t>Focus Areas</a:t>
            </a:r>
          </a:p>
        </p:txBody>
      </p:sp>
      <p:sp>
        <p:nvSpPr>
          <p:cNvPr id="4" name="Content Placeholder 2">
            <a:extLst>
              <a:ext uri="{FF2B5EF4-FFF2-40B4-BE49-F238E27FC236}">
                <a16:creationId xmlns:a16="http://schemas.microsoft.com/office/drawing/2014/main" id="{20B08FDD-24CD-19FC-05D7-D0289EBAC082}"/>
              </a:ext>
            </a:extLst>
          </p:cNvPr>
          <p:cNvSpPr txBox="1">
            <a:spLocks/>
          </p:cNvSpPr>
          <p:nvPr/>
        </p:nvSpPr>
        <p:spPr>
          <a:xfrm>
            <a:off x="695323" y="1412874"/>
            <a:ext cx="10789317" cy="4355904"/>
          </a:xfrm>
          <a:prstGeom prst="rect">
            <a:avLst/>
          </a:prstGeom>
        </p:spPr>
        <p:txBody>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nb-NO" sz="2000" dirty="0"/>
              <a:t>Risk </a:t>
            </a:r>
            <a:r>
              <a:rPr lang="nb-NO" sz="2000" dirty="0" err="1"/>
              <a:t>based</a:t>
            </a:r>
            <a:r>
              <a:rPr lang="nb-NO" sz="2000" dirty="0"/>
              <a:t> </a:t>
            </a:r>
            <a:r>
              <a:rPr lang="nb-NO" sz="2000" dirty="0" err="1"/>
              <a:t>approach</a:t>
            </a:r>
            <a:endParaRPr lang="nb-NO" sz="2000" dirty="0"/>
          </a:p>
          <a:p>
            <a:pPr>
              <a:lnSpc>
                <a:spcPct val="200000"/>
              </a:lnSpc>
            </a:pPr>
            <a:r>
              <a:rPr lang="nb-NO" sz="2000" dirty="0" err="1"/>
              <a:t>Holistic</a:t>
            </a:r>
            <a:r>
              <a:rPr lang="nb-NO" sz="2000" dirty="0"/>
              <a:t> </a:t>
            </a:r>
            <a:r>
              <a:rPr lang="nb-NO" sz="2000" dirty="0" err="1"/>
              <a:t>approach</a:t>
            </a:r>
            <a:endParaRPr lang="nb-NO" sz="2000" dirty="0"/>
          </a:p>
          <a:p>
            <a:pPr>
              <a:lnSpc>
                <a:spcPct val="200000"/>
              </a:lnSpc>
            </a:pPr>
            <a:r>
              <a:rPr lang="nb-NO" sz="2000" dirty="0"/>
              <a:t>User </a:t>
            </a:r>
            <a:r>
              <a:rPr lang="nb-NO" sz="2000" dirty="0" err="1"/>
              <a:t>focus</a:t>
            </a:r>
            <a:endParaRPr lang="nb-NO" sz="2000" dirty="0"/>
          </a:p>
          <a:p>
            <a:pPr>
              <a:lnSpc>
                <a:spcPct val="200000"/>
              </a:lnSpc>
            </a:pPr>
            <a:r>
              <a:rPr lang="nb-NO" sz="2000" dirty="0" err="1"/>
              <a:t>Improve</a:t>
            </a:r>
            <a:r>
              <a:rPr lang="nb-NO" sz="2000" dirty="0"/>
              <a:t> Journey Management Plan (JMP) </a:t>
            </a:r>
            <a:r>
              <a:rPr lang="nb-NO" sz="2000" dirty="0" err="1"/>
              <a:t>process</a:t>
            </a:r>
            <a:r>
              <a:rPr lang="nb-NO" sz="2000" dirty="0"/>
              <a:t> </a:t>
            </a:r>
          </a:p>
          <a:p>
            <a:pPr>
              <a:lnSpc>
                <a:spcPct val="200000"/>
              </a:lnSpc>
            </a:pPr>
            <a:r>
              <a:rPr lang="nb-NO" sz="2000" dirty="0"/>
              <a:t>Focus </a:t>
            </a:r>
            <a:r>
              <a:rPr lang="nb-NO" sz="2000" dirty="0" err="1"/>
              <a:t>on</a:t>
            </a:r>
            <a:r>
              <a:rPr lang="nb-NO" sz="2000" dirty="0"/>
              <a:t> </a:t>
            </a:r>
            <a:r>
              <a:rPr lang="nb-NO" sz="2000" dirty="0" err="1"/>
              <a:t>reporting</a:t>
            </a:r>
            <a:r>
              <a:rPr lang="nb-NO" sz="2000" dirty="0"/>
              <a:t> </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endParaRPr kumimoji="0" lang="en-GB" sz="1600" b="0" i="0" u="none" strike="noStrike" kern="1200" cap="none" spc="0" normalizeH="0" baseline="0" noProof="0" dirty="0">
              <a:ln>
                <a:noFill/>
              </a:ln>
              <a:solidFill>
                <a:srgbClr val="243746"/>
              </a:solidFill>
              <a:effectLst/>
              <a:uLnTx/>
              <a:uFillTx/>
              <a:latin typeface="Equinor"/>
              <a:ea typeface="Verdana" panose="020B0604030504040204" pitchFamily="34" charset="0"/>
            </a:endParaRPr>
          </a:p>
        </p:txBody>
      </p:sp>
      <p:cxnSp>
        <p:nvCxnSpPr>
          <p:cNvPr id="6" name="Straight Connector 5">
            <a:extLst>
              <a:ext uri="{FF2B5EF4-FFF2-40B4-BE49-F238E27FC236}">
                <a16:creationId xmlns:a16="http://schemas.microsoft.com/office/drawing/2014/main" id="{D6D39FED-AD92-09B8-BB09-F0421BDE78D3}"/>
              </a:ext>
            </a:extLst>
          </p:cNvPr>
          <p:cNvCxnSpPr>
            <a:cxnSpLocks/>
          </p:cNvCxnSpPr>
          <p:nvPr/>
        </p:nvCxnSpPr>
        <p:spPr>
          <a:xfrm>
            <a:off x="695324" y="1412874"/>
            <a:ext cx="10852629" cy="0"/>
          </a:xfrm>
          <a:prstGeom prst="line">
            <a:avLst/>
          </a:prstGeom>
          <a:ln w="38100">
            <a:gradFill flip="none" rotWithShape="1">
              <a:gsLst>
                <a:gs pos="0">
                  <a:schemeClr val="accent2">
                    <a:alpha val="0"/>
                  </a:schemeClr>
                </a:gs>
                <a:gs pos="40000">
                  <a:schemeClr val="accent1">
                    <a:lumMod val="45000"/>
                    <a:lumOff val="55000"/>
                  </a:schemeClr>
                </a:gs>
                <a:gs pos="65000">
                  <a:schemeClr val="accent1">
                    <a:lumMod val="45000"/>
                    <a:lumOff val="55000"/>
                  </a:schemeClr>
                </a:gs>
                <a:gs pos="100000">
                  <a:schemeClr val="accent2"/>
                </a:gs>
              </a:gsLst>
              <a:lin ang="81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1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6CA054-0789-E2B8-F78C-F7D853EEF4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1E5300-FC0F-4317-A193-EF6CE9E6F7B5}" type="slidenum">
              <a:rPr kumimoji="0" lang="en-GB" sz="800" b="0" i="0" u="none" strike="noStrike" kern="1200" cap="none" spc="0" normalizeH="0" baseline="0" noProof="0" smtClean="0">
                <a:ln>
                  <a:noFill/>
                </a:ln>
                <a:solidFill>
                  <a:srgbClr val="7C8F98"/>
                </a:solidFill>
                <a:effectLst/>
                <a:uLnTx/>
                <a:uFillTx/>
                <a:latin typeface="Equino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r>
              <a:rPr kumimoji="0" lang="en-GB" sz="800" b="0" i="0" u="none" strike="noStrike" kern="1200" cap="none" spc="0" normalizeH="0" baseline="0" noProof="0">
                <a:ln>
                  <a:noFill/>
                </a:ln>
                <a:solidFill>
                  <a:srgbClr val="7C8F98"/>
                </a:solidFill>
                <a:effectLst/>
                <a:uLnTx/>
                <a:uFillTx/>
                <a:latin typeface="Equinor"/>
                <a:ea typeface="+mn-ea"/>
                <a:cs typeface="+mn-cs"/>
              </a:rPr>
              <a:t>  |  </a:t>
            </a:r>
          </a:p>
        </p:txBody>
      </p:sp>
      <p:sp>
        <p:nvSpPr>
          <p:cNvPr id="3" name="Title 1">
            <a:extLst>
              <a:ext uri="{FF2B5EF4-FFF2-40B4-BE49-F238E27FC236}">
                <a16:creationId xmlns:a16="http://schemas.microsoft.com/office/drawing/2014/main" id="{3F4C28BB-50ED-9AF2-7F11-4BEAC0E4FCBF}"/>
              </a:ext>
            </a:extLst>
          </p:cNvPr>
          <p:cNvSpPr txBox="1">
            <a:spLocks/>
          </p:cNvSpPr>
          <p:nvPr/>
        </p:nvSpPr>
        <p:spPr>
          <a:xfrm>
            <a:off x="695325" y="820801"/>
            <a:ext cx="10801350" cy="592073"/>
          </a:xfrm>
          <a:prstGeom prst="rect">
            <a:avLst/>
          </a:prstGeom>
        </p:spPr>
        <p:txBody>
          <a:bodyPr/>
          <a:lst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43746"/>
                </a:solidFill>
                <a:effectLst/>
                <a:uLnTx/>
                <a:uFillTx/>
                <a:latin typeface="Equinor Medium"/>
                <a:ea typeface="+mj-ea"/>
                <a:cs typeface="+mj-cs"/>
              </a:rPr>
              <a:t>Questions?</a:t>
            </a:r>
          </a:p>
        </p:txBody>
      </p:sp>
      <p:sp>
        <p:nvSpPr>
          <p:cNvPr id="4" name="Content Placeholder 2">
            <a:extLst>
              <a:ext uri="{FF2B5EF4-FFF2-40B4-BE49-F238E27FC236}">
                <a16:creationId xmlns:a16="http://schemas.microsoft.com/office/drawing/2014/main" id="{20B08FDD-24CD-19FC-05D7-D0289EBAC082}"/>
              </a:ext>
            </a:extLst>
          </p:cNvPr>
          <p:cNvSpPr txBox="1">
            <a:spLocks/>
          </p:cNvSpPr>
          <p:nvPr/>
        </p:nvSpPr>
        <p:spPr>
          <a:xfrm>
            <a:off x="698360" y="1800000"/>
            <a:ext cx="10789317" cy="4355904"/>
          </a:xfrm>
          <a:prstGeom prst="rect">
            <a:avLst/>
          </a:prstGeom>
        </p:spPr>
        <p:txBody>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endParaRPr kumimoji="0" lang="en-GB" sz="1600" b="0" i="0" u="none" strike="noStrike" kern="1200" cap="none" spc="0" normalizeH="0" baseline="0" noProof="0" dirty="0">
              <a:ln>
                <a:noFill/>
              </a:ln>
              <a:solidFill>
                <a:srgbClr val="243746"/>
              </a:solidFill>
              <a:effectLst/>
              <a:uLnTx/>
              <a:uFillTx/>
              <a:latin typeface="Equinor"/>
              <a:ea typeface="Verdana" panose="020B0604030504040204" pitchFamily="34" charset="0"/>
            </a:endParaRPr>
          </a:p>
        </p:txBody>
      </p:sp>
      <p:cxnSp>
        <p:nvCxnSpPr>
          <p:cNvPr id="6" name="Straight Connector 5">
            <a:extLst>
              <a:ext uri="{FF2B5EF4-FFF2-40B4-BE49-F238E27FC236}">
                <a16:creationId xmlns:a16="http://schemas.microsoft.com/office/drawing/2014/main" id="{D6D39FED-AD92-09B8-BB09-F0421BDE78D3}"/>
              </a:ext>
            </a:extLst>
          </p:cNvPr>
          <p:cNvCxnSpPr>
            <a:cxnSpLocks/>
          </p:cNvCxnSpPr>
          <p:nvPr/>
        </p:nvCxnSpPr>
        <p:spPr>
          <a:xfrm>
            <a:off x="695324" y="1412874"/>
            <a:ext cx="10852629" cy="0"/>
          </a:xfrm>
          <a:prstGeom prst="line">
            <a:avLst/>
          </a:prstGeom>
          <a:ln w="38100">
            <a:gradFill flip="none" rotWithShape="1">
              <a:gsLst>
                <a:gs pos="0">
                  <a:schemeClr val="accent2">
                    <a:alpha val="0"/>
                  </a:schemeClr>
                </a:gs>
                <a:gs pos="40000">
                  <a:schemeClr val="accent1">
                    <a:lumMod val="45000"/>
                    <a:lumOff val="55000"/>
                  </a:schemeClr>
                </a:gs>
                <a:gs pos="65000">
                  <a:schemeClr val="accent1">
                    <a:lumMod val="45000"/>
                    <a:lumOff val="55000"/>
                  </a:schemeClr>
                </a:gs>
                <a:gs pos="100000">
                  <a:schemeClr val="accent2"/>
                </a:gs>
              </a:gsLst>
              <a:lin ang="8100000" scaled="1"/>
              <a:tileRect/>
            </a:gra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D623AB2-609C-8FE0-CC28-FDF7B7C1346B}"/>
              </a:ext>
            </a:extLst>
          </p:cNvPr>
          <p:cNvSpPr txBox="1"/>
          <p:nvPr/>
        </p:nvSpPr>
        <p:spPr>
          <a:xfrm>
            <a:off x="9275302" y="4542481"/>
            <a:ext cx="2346979" cy="2000548"/>
          </a:xfrm>
          <a:prstGeom prst="rect">
            <a:avLst/>
          </a:prstGeom>
          <a:noFill/>
        </p:spPr>
        <p:txBody>
          <a:bodyPr wrap="square">
            <a:spAutoFit/>
          </a:bodyPr>
          <a:lstStyle/>
          <a:p>
            <a:br>
              <a:rPr lang="nb-NO" sz="1100" dirty="0">
                <a:effectLst/>
                <a:latin typeface="Calibri" panose="020F0502020204030204" pitchFamily="34" charset="0"/>
                <a:ea typeface="Times New Roman" panose="02020603050405020304" pitchFamily="18" charset="0"/>
                <a:cs typeface="Times New Roman" panose="02020603050405020304" pitchFamily="18" charset="0"/>
              </a:rPr>
            </a:br>
            <a:br>
              <a:rPr lang="nb-NO" sz="1100" dirty="0">
                <a:effectLst/>
                <a:latin typeface="Calibri" panose="020F0502020204030204" pitchFamily="34" charset="0"/>
                <a:ea typeface="Times New Roman" panose="02020603050405020304" pitchFamily="18" charset="0"/>
                <a:cs typeface="Times New Roman" panose="02020603050405020304" pitchFamily="18" charset="0"/>
              </a:rPr>
            </a:br>
            <a:r>
              <a:rPr lang="nb-NO" sz="1100" b="1" dirty="0">
                <a:effectLst/>
                <a:latin typeface="Calibri" panose="020F0502020204030204" pitchFamily="34" charset="0"/>
                <a:ea typeface="Times New Roman" panose="02020603050405020304" pitchFamily="18" charset="0"/>
                <a:cs typeface="Times New Roman" panose="02020603050405020304" pitchFamily="18" charset="0"/>
              </a:rPr>
              <a:t>Knut Arne Strømme</a:t>
            </a:r>
            <a:br>
              <a:rPr lang="nb-NO" sz="1100" b="1" dirty="0">
                <a:effectLst/>
                <a:latin typeface="Calibri" panose="020F0502020204030204" pitchFamily="34" charset="0"/>
                <a:ea typeface="Times New Roman" panose="02020603050405020304" pitchFamily="18" charset="0"/>
                <a:cs typeface="Times New Roman" panose="02020603050405020304" pitchFamily="18" charset="0"/>
              </a:rPr>
            </a:br>
            <a:r>
              <a:rPr lang="nb-NO" sz="1100" dirty="0">
                <a:effectLst/>
                <a:latin typeface="Calibri" panose="020F0502020204030204" pitchFamily="34" charset="0"/>
                <a:ea typeface="Times New Roman" panose="02020603050405020304" pitchFamily="18" charset="0"/>
                <a:cs typeface="Times New Roman" panose="02020603050405020304" pitchFamily="18" charset="0"/>
              </a:rPr>
              <a:t>Travel Risk Manager</a:t>
            </a:r>
            <a:br>
              <a:rPr lang="nb-NO" sz="1100" dirty="0">
                <a:effectLst/>
                <a:latin typeface="Calibri" panose="020F0502020204030204" pitchFamily="34" charset="0"/>
                <a:ea typeface="Times New Roman" panose="02020603050405020304" pitchFamily="18" charset="0"/>
                <a:cs typeface="Times New Roman" panose="02020603050405020304" pitchFamily="18" charset="0"/>
              </a:rPr>
            </a:br>
            <a:r>
              <a:rPr lang="nb-NO" sz="1100" dirty="0">
                <a:effectLst/>
                <a:latin typeface="Calibri" panose="020F0502020204030204" pitchFamily="34" charset="0"/>
                <a:ea typeface="Times New Roman" panose="02020603050405020304" pitchFamily="18" charset="0"/>
                <a:cs typeface="Times New Roman" panose="02020603050405020304" pitchFamily="18" charset="0"/>
              </a:rPr>
              <a:t>FCOE SSU SCC RSC</a:t>
            </a:r>
            <a:br>
              <a:rPr lang="nb-NO" sz="1100" dirty="0">
                <a:effectLst/>
                <a:latin typeface="Calibri" panose="020F0502020204030204" pitchFamily="34" charset="0"/>
                <a:ea typeface="Times New Roman" panose="02020603050405020304" pitchFamily="18" charset="0"/>
                <a:cs typeface="Times New Roman" panose="02020603050405020304" pitchFamily="18" charset="0"/>
              </a:rPr>
            </a:br>
            <a:r>
              <a:rPr lang="nb-NO" sz="800" dirty="0">
                <a:solidFill>
                  <a:srgbClr val="FF1142"/>
                </a:solidFill>
                <a:effectLst/>
                <a:latin typeface="Arial" panose="020B0604020202020204" pitchFamily="34" charset="0"/>
                <a:ea typeface="Times New Roman" panose="02020603050405020304" pitchFamily="18" charset="0"/>
              </a:rPr>
              <a:t>Equinor ASA</a:t>
            </a:r>
            <a:br>
              <a:rPr lang="nb-NO" sz="800" dirty="0">
                <a:solidFill>
                  <a:srgbClr val="58595B"/>
                </a:solidFill>
                <a:effectLst/>
                <a:latin typeface="Arial" panose="020B0604020202020204" pitchFamily="34" charset="0"/>
                <a:ea typeface="Times New Roman" panose="02020603050405020304" pitchFamily="18" charset="0"/>
              </a:rPr>
            </a:br>
            <a:br>
              <a:rPr lang="nb-NO" sz="800" dirty="0">
                <a:solidFill>
                  <a:srgbClr val="58595B"/>
                </a:solidFill>
                <a:effectLst/>
                <a:latin typeface="Arial" panose="020B0604020202020204" pitchFamily="34" charset="0"/>
                <a:ea typeface="Times New Roman" panose="02020603050405020304" pitchFamily="18" charset="0"/>
              </a:rPr>
            </a:br>
            <a:r>
              <a:rPr lang="nb-NO" sz="1100" dirty="0">
                <a:effectLst/>
                <a:latin typeface="Calibri" panose="020F0502020204030204" pitchFamily="34" charset="0"/>
                <a:ea typeface="Times New Roman" panose="02020603050405020304" pitchFamily="18" charset="0"/>
                <a:cs typeface="Times New Roman" panose="02020603050405020304" pitchFamily="18" charset="0"/>
              </a:rPr>
              <a:t>+47 97749898</a:t>
            </a:r>
            <a:br>
              <a:rPr lang="nb-NO" sz="900" dirty="0">
                <a:solidFill>
                  <a:srgbClr val="212121"/>
                </a:solidFill>
                <a:effectLst/>
                <a:latin typeface="Arial" panose="020B0604020202020204" pitchFamily="34" charset="0"/>
                <a:ea typeface="Times New Roman" panose="02020603050405020304" pitchFamily="18" charset="0"/>
              </a:rPr>
            </a:br>
            <a:r>
              <a:rPr lang="nb-NO" sz="800" u="sng" dirty="0">
                <a:solidFill>
                  <a:srgbClr val="58595B"/>
                </a:solidFill>
                <a:effectLst/>
                <a:latin typeface="Arial" panose="020B0604020202020204" pitchFamily="34" charset="0"/>
                <a:ea typeface="Times New Roman" panose="02020603050405020304" pitchFamily="18" charset="0"/>
                <a:hlinkClick r:id="rId2"/>
              </a:rPr>
              <a:t>knstro@equinor.com</a:t>
            </a:r>
            <a:br>
              <a:rPr lang="nb-NO" sz="900" dirty="0">
                <a:solidFill>
                  <a:srgbClr val="212121"/>
                </a:solidFill>
                <a:effectLst/>
                <a:latin typeface="Arial" panose="020B0604020202020204" pitchFamily="34" charset="0"/>
                <a:ea typeface="Times New Roman" panose="02020603050405020304" pitchFamily="18" charset="0"/>
              </a:rPr>
            </a:br>
            <a:br>
              <a:rPr lang="nb-NO" sz="900" dirty="0">
                <a:solidFill>
                  <a:srgbClr val="212121"/>
                </a:solidFill>
                <a:effectLst/>
                <a:latin typeface="Arial" panose="020B0604020202020204" pitchFamily="34" charset="0"/>
                <a:ea typeface="Times New Roman" panose="02020603050405020304" pitchFamily="18" charset="0"/>
              </a:rPr>
            </a:br>
            <a:r>
              <a:rPr lang="nb-NO" sz="800" dirty="0">
                <a:solidFill>
                  <a:srgbClr val="58595B"/>
                </a:solidFill>
                <a:effectLst/>
                <a:latin typeface="Arial" panose="020B0604020202020204" pitchFamily="34" charset="0"/>
                <a:ea typeface="Times New Roman" panose="02020603050405020304" pitchFamily="18" charset="0"/>
              </a:rPr>
              <a:t>Visitor </a:t>
            </a:r>
            <a:r>
              <a:rPr lang="nb-NO" sz="800" dirty="0" err="1">
                <a:solidFill>
                  <a:srgbClr val="58595B"/>
                </a:solidFill>
                <a:effectLst/>
                <a:latin typeface="Arial" panose="020B0604020202020204" pitchFamily="34" charset="0"/>
                <a:ea typeface="Times New Roman" panose="02020603050405020304" pitchFamily="18" charset="0"/>
              </a:rPr>
              <a:t>address</a:t>
            </a:r>
            <a:r>
              <a:rPr lang="nb-NO" sz="800" dirty="0">
                <a:solidFill>
                  <a:srgbClr val="58595B"/>
                </a:solidFill>
                <a:effectLst/>
                <a:latin typeface="Arial" panose="020B0604020202020204" pitchFamily="34" charset="0"/>
                <a:ea typeface="Times New Roman" panose="02020603050405020304" pitchFamily="18" charset="0"/>
              </a:rPr>
              <a:t>: </a:t>
            </a:r>
            <a:r>
              <a:rPr lang="nb-NO" sz="800" dirty="0" err="1">
                <a:solidFill>
                  <a:srgbClr val="58595B"/>
                </a:solidFill>
                <a:effectLst/>
                <a:latin typeface="Arial" panose="020B0604020202020204" pitchFamily="34" charset="0"/>
                <a:ea typeface="Times New Roman" panose="02020603050405020304" pitchFamily="18" charset="0"/>
              </a:rPr>
              <a:t>Forusbeen</a:t>
            </a:r>
            <a:r>
              <a:rPr lang="nb-NO" sz="800" dirty="0">
                <a:solidFill>
                  <a:srgbClr val="58595B"/>
                </a:solidFill>
                <a:effectLst/>
                <a:latin typeface="Arial" panose="020B0604020202020204" pitchFamily="34" charset="0"/>
                <a:ea typeface="Times New Roman" panose="02020603050405020304" pitchFamily="18" charset="0"/>
              </a:rPr>
              <a:t> 50, Forus, Norway</a:t>
            </a:r>
            <a:br>
              <a:rPr lang="nb-NO" sz="900" dirty="0">
                <a:solidFill>
                  <a:srgbClr val="212121"/>
                </a:solidFill>
                <a:effectLst/>
                <a:latin typeface="Arial" panose="020B0604020202020204" pitchFamily="34" charset="0"/>
                <a:ea typeface="Times New Roman" panose="02020603050405020304" pitchFamily="18" charset="0"/>
              </a:rPr>
            </a:br>
            <a:br>
              <a:rPr lang="nb-NO" sz="900" dirty="0">
                <a:solidFill>
                  <a:srgbClr val="212121"/>
                </a:solidFill>
                <a:effectLst/>
                <a:latin typeface="Arial" panose="020B0604020202020204" pitchFamily="34" charset="0"/>
                <a:ea typeface="Times New Roman" panose="02020603050405020304" pitchFamily="18" charset="0"/>
              </a:rPr>
            </a:br>
            <a:r>
              <a:rPr lang="nb-NO" sz="800" b="1" u="sng" dirty="0">
                <a:solidFill>
                  <a:srgbClr val="58595B"/>
                </a:solidFill>
                <a:effectLst/>
                <a:latin typeface="Arial" panose="020B0604020202020204" pitchFamily="34" charset="0"/>
                <a:ea typeface="Times New Roman" panose="02020603050405020304" pitchFamily="18" charset="0"/>
                <a:hlinkClick r:id="rId3"/>
              </a:rPr>
              <a:t>equinor.com</a:t>
            </a:r>
            <a:endParaRPr lang="nb-NO" dirty="0"/>
          </a:p>
        </p:txBody>
      </p:sp>
    </p:spTree>
    <p:extLst>
      <p:ext uri="{BB962C8B-B14F-4D97-AF65-F5344CB8AC3E}">
        <p14:creationId xmlns:p14="http://schemas.microsoft.com/office/powerpoint/2010/main" val="1799241790"/>
      </p:ext>
    </p:extLst>
  </p:cSld>
  <p:clrMapOvr>
    <a:masterClrMapping/>
  </p:clrMapOvr>
</p:sld>
</file>

<file path=ppt/theme/theme1.xml><?xml version="1.0" encoding="utf-8"?>
<a:theme xmlns:a="http://schemas.openxmlformats.org/drawingml/2006/main" name="Office-tema">
  <a:themeElements>
    <a:clrScheme name="Equinor palette">
      <a:dk1>
        <a:srgbClr val="333333"/>
      </a:dk1>
      <a:lt1>
        <a:srgbClr val="FFFFFF"/>
      </a:lt1>
      <a:dk2>
        <a:srgbClr val="7D0023"/>
      </a:dk2>
      <a:lt2>
        <a:srgbClr val="E0E4E7"/>
      </a:lt2>
      <a:accent1>
        <a:srgbClr val="243746"/>
      </a:accent1>
      <a:accent2>
        <a:srgbClr val="007079"/>
      </a:accent2>
      <a:accent3>
        <a:srgbClr val="DFF5FF"/>
      </a:accent3>
      <a:accent4>
        <a:srgbClr val="E6FAEC"/>
      </a:accent4>
      <a:accent5>
        <a:srgbClr val="FFE7D6"/>
      </a:accent5>
      <a:accent6>
        <a:srgbClr val="FF1243"/>
      </a:accent6>
      <a:hlink>
        <a:srgbClr val="7D0023"/>
      </a:hlink>
      <a:folHlink>
        <a:srgbClr val="7D0023"/>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quinor corporate template .potx" id="{B6C8F20C-A55D-4B51-85F8-5BA516B42600}" vid="{DE1C57A0-6917-4810-8DA9-139330FF18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aa4a235-b6e2-48d5-9195-7fcf05b459b0}" enabled="0" method="" siteId="{3aa4a235-b6e2-48d5-9195-7fcf05b459b0}" removed="1"/>
</clbl:labelList>
</file>

<file path=docProps/app.xml><?xml version="1.0" encoding="utf-8"?>
<Properties xmlns="http://schemas.openxmlformats.org/officeDocument/2006/extended-properties" xmlns:vt="http://schemas.openxmlformats.org/officeDocument/2006/docPropsVTypes">
  <TotalTime>10497</TotalTime>
  <Words>437</Words>
  <Application>Microsoft Office PowerPoint</Application>
  <PresentationFormat>Widescreen</PresentationFormat>
  <Paragraphs>115</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Equinor</vt:lpstr>
      <vt:lpstr>Equinor Medium</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Equinor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Risk in Equinor</dc:title>
  <dc:creator>Knut Arne Strømme</dc:creator>
  <cp:lastModifiedBy>Knut Arne Strømme</cp:lastModifiedBy>
  <cp:revision>3</cp:revision>
  <dcterms:created xsi:type="dcterms:W3CDTF">2024-04-10T06:39:32Z</dcterms:created>
  <dcterms:modified xsi:type="dcterms:W3CDTF">2024-04-24T11:56:54Z</dcterms:modified>
</cp:coreProperties>
</file>